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1" r:id="rId4"/>
    <p:sldId id="270" r:id="rId5"/>
    <p:sldId id="278" r:id="rId6"/>
    <p:sldId id="272" r:id="rId7"/>
    <p:sldId id="276" r:id="rId8"/>
    <p:sldId id="279" r:id="rId9"/>
    <p:sldId id="268" r:id="rId10"/>
  </p:sldIdLst>
  <p:sldSz cx="20104100" cy="11309350"/>
  <p:notesSz cx="6797675" cy="9926638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3"/>
    <p:restoredTop sz="94681"/>
  </p:normalViewPr>
  <p:slideViewPr>
    <p:cSldViewPr>
      <p:cViewPr varScale="1">
        <p:scale>
          <a:sx n="48" d="100"/>
          <a:sy n="48" d="100"/>
        </p:scale>
        <p:origin x="123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1" i="0">
                <a:solidFill>
                  <a:srgbClr val="60C1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rgbClr val="263F6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5095">
              <a:lnSpc>
                <a:spcPts val="283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50" b="1" i="0">
                <a:solidFill>
                  <a:srgbClr val="60C1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263F6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5095">
              <a:lnSpc>
                <a:spcPts val="283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50" b="1" i="0">
                <a:solidFill>
                  <a:srgbClr val="60C1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5095">
              <a:lnSpc>
                <a:spcPts val="283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36617"/>
            <a:ext cx="20104099" cy="93190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50" b="1" i="0">
                <a:solidFill>
                  <a:srgbClr val="60C1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5095">
              <a:lnSpc>
                <a:spcPts val="283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5095">
              <a:lnSpc>
                <a:spcPts val="283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34014" y="1742700"/>
            <a:ext cx="5880734" cy="1001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1" i="0">
                <a:solidFill>
                  <a:srgbClr val="60C1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63694" y="2911573"/>
            <a:ext cx="16788765" cy="430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rgbClr val="263F6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755" y="10649406"/>
            <a:ext cx="438784" cy="376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5095">
              <a:lnSpc>
                <a:spcPts val="283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8.jpeg"/><Relationship Id="rId5" Type="http://schemas.openxmlformats.org/officeDocument/2006/relationships/image" Target="../media/image5.png"/><Relationship Id="rId10" Type="http://schemas.openxmlformats.org/officeDocument/2006/relationships/image" Target="../media/image27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983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cs-CZ" spc="-10" dirty="0"/>
              <a:t>GREEN MINE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1463694" y="2911573"/>
            <a:ext cx="7902556" cy="4057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lang="cs-CZ" sz="2700" b="1" dirty="0">
                <a:solidFill>
                  <a:srgbClr val="263F6B"/>
                </a:solidFill>
                <a:latin typeface="Arial"/>
                <a:cs typeface="Arial"/>
              </a:rPr>
              <a:t>Celková revitalizace a resocializace lomu ČSA </a:t>
            </a:r>
            <a:endParaRPr sz="27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10418530"/>
            <a:ext cx="20104100" cy="890269"/>
            <a:chOff x="0" y="10418530"/>
            <a:chExt cx="20104100" cy="890269"/>
          </a:xfrm>
        </p:grpSpPr>
        <p:sp>
          <p:nvSpPr>
            <p:cNvPr id="7" name="object 7"/>
            <p:cNvSpPr/>
            <p:nvPr/>
          </p:nvSpPr>
          <p:spPr>
            <a:xfrm>
              <a:off x="0" y="10418530"/>
              <a:ext cx="20104100" cy="890269"/>
            </a:xfrm>
            <a:custGeom>
              <a:avLst/>
              <a:gdLst/>
              <a:ahLst/>
              <a:cxnLst/>
              <a:rect l="l" t="t" r="r" b="b"/>
              <a:pathLst>
                <a:path w="20104100" h="890270">
                  <a:moveTo>
                    <a:pt x="20104099" y="0"/>
                  </a:moveTo>
                  <a:lnTo>
                    <a:pt x="0" y="0"/>
                  </a:lnTo>
                  <a:lnTo>
                    <a:pt x="0" y="890025"/>
                  </a:lnTo>
                  <a:lnTo>
                    <a:pt x="20104099" y="890025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41915" y="10720301"/>
              <a:ext cx="688209" cy="28648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971915" y="10910505"/>
              <a:ext cx="110489" cy="86360"/>
            </a:xfrm>
            <a:custGeom>
              <a:avLst/>
              <a:gdLst/>
              <a:ahLst/>
              <a:cxnLst/>
              <a:rect l="l" t="t" r="r" b="b"/>
              <a:pathLst>
                <a:path w="110490" h="86359">
                  <a:moveTo>
                    <a:pt x="27046" y="0"/>
                  </a:moveTo>
                  <a:lnTo>
                    <a:pt x="0" y="0"/>
                  </a:lnTo>
                  <a:lnTo>
                    <a:pt x="110111" y="86259"/>
                  </a:lnTo>
                  <a:lnTo>
                    <a:pt x="110111" y="65107"/>
                  </a:lnTo>
                  <a:lnTo>
                    <a:pt x="27046" y="0"/>
                  </a:lnTo>
                  <a:close/>
                </a:path>
              </a:pathLst>
            </a:custGeom>
            <a:solidFill>
              <a:srgbClr val="4CA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8203" y="10910505"/>
              <a:ext cx="110489" cy="86360"/>
            </a:xfrm>
            <a:custGeom>
              <a:avLst/>
              <a:gdLst/>
              <a:ahLst/>
              <a:cxnLst/>
              <a:rect l="l" t="t" r="r" b="b"/>
              <a:pathLst>
                <a:path w="110490" h="86359">
                  <a:moveTo>
                    <a:pt x="27014" y="0"/>
                  </a:moveTo>
                  <a:lnTo>
                    <a:pt x="0" y="0"/>
                  </a:lnTo>
                  <a:lnTo>
                    <a:pt x="110080" y="86259"/>
                  </a:lnTo>
                  <a:lnTo>
                    <a:pt x="110080" y="65107"/>
                  </a:lnTo>
                  <a:lnTo>
                    <a:pt x="27014" y="0"/>
                  </a:lnTo>
                  <a:close/>
                </a:path>
              </a:pathLst>
            </a:custGeom>
            <a:solidFill>
              <a:srgbClr val="FD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05680" y="10910505"/>
              <a:ext cx="110489" cy="86360"/>
            </a:xfrm>
            <a:custGeom>
              <a:avLst/>
              <a:gdLst/>
              <a:ahLst/>
              <a:cxnLst/>
              <a:rect l="l" t="t" r="r" b="b"/>
              <a:pathLst>
                <a:path w="110490" h="86359">
                  <a:moveTo>
                    <a:pt x="27025" y="0"/>
                  </a:moveTo>
                  <a:lnTo>
                    <a:pt x="0" y="0"/>
                  </a:lnTo>
                  <a:lnTo>
                    <a:pt x="110111" y="86259"/>
                  </a:lnTo>
                  <a:lnTo>
                    <a:pt x="110111" y="65107"/>
                  </a:lnTo>
                  <a:lnTo>
                    <a:pt x="27025" y="0"/>
                  </a:lnTo>
                  <a:close/>
                </a:path>
              </a:pathLst>
            </a:custGeom>
            <a:solidFill>
              <a:srgbClr val="878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04471" y="10910505"/>
              <a:ext cx="110489" cy="86360"/>
            </a:xfrm>
            <a:custGeom>
              <a:avLst/>
              <a:gdLst/>
              <a:ahLst/>
              <a:cxnLst/>
              <a:rect l="l" t="t" r="r" b="b"/>
              <a:pathLst>
                <a:path w="110490" h="86359">
                  <a:moveTo>
                    <a:pt x="26983" y="0"/>
                  </a:moveTo>
                  <a:lnTo>
                    <a:pt x="0" y="0"/>
                  </a:lnTo>
                  <a:lnTo>
                    <a:pt x="110069" y="86259"/>
                  </a:lnTo>
                  <a:lnTo>
                    <a:pt x="110069" y="65107"/>
                  </a:lnTo>
                  <a:lnTo>
                    <a:pt x="26983" y="0"/>
                  </a:lnTo>
                  <a:close/>
                </a:path>
              </a:pathLst>
            </a:custGeom>
            <a:solidFill>
              <a:srgbClr val="EF7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70718" y="10910505"/>
              <a:ext cx="110489" cy="86360"/>
            </a:xfrm>
            <a:custGeom>
              <a:avLst/>
              <a:gdLst/>
              <a:ahLst/>
              <a:cxnLst/>
              <a:rect l="l" t="t" r="r" b="b"/>
              <a:pathLst>
                <a:path w="110490" h="86359">
                  <a:moveTo>
                    <a:pt x="27014" y="0"/>
                  </a:moveTo>
                  <a:lnTo>
                    <a:pt x="0" y="0"/>
                  </a:lnTo>
                  <a:lnTo>
                    <a:pt x="110090" y="86259"/>
                  </a:lnTo>
                  <a:lnTo>
                    <a:pt x="110090" y="65107"/>
                  </a:lnTo>
                  <a:lnTo>
                    <a:pt x="27014" y="0"/>
                  </a:lnTo>
                  <a:close/>
                </a:path>
              </a:pathLst>
            </a:custGeom>
            <a:solidFill>
              <a:srgbClr val="DD0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236974" y="10910505"/>
              <a:ext cx="110489" cy="86360"/>
            </a:xfrm>
            <a:custGeom>
              <a:avLst/>
              <a:gdLst/>
              <a:ahLst/>
              <a:cxnLst/>
              <a:rect l="l" t="t" r="r" b="b"/>
              <a:pathLst>
                <a:path w="110490" h="86359">
                  <a:moveTo>
                    <a:pt x="27025" y="0"/>
                  </a:moveTo>
                  <a:lnTo>
                    <a:pt x="0" y="0"/>
                  </a:lnTo>
                  <a:lnTo>
                    <a:pt x="110111" y="86259"/>
                  </a:lnTo>
                  <a:lnTo>
                    <a:pt x="110111" y="65107"/>
                  </a:lnTo>
                  <a:lnTo>
                    <a:pt x="27025" y="0"/>
                  </a:lnTo>
                  <a:close/>
                </a:path>
              </a:pathLst>
            </a:custGeom>
            <a:solidFill>
              <a:srgbClr val="0074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03230" y="10910505"/>
              <a:ext cx="110489" cy="86360"/>
            </a:xfrm>
            <a:custGeom>
              <a:avLst/>
              <a:gdLst/>
              <a:ahLst/>
              <a:cxnLst/>
              <a:rect l="l" t="t" r="r" b="b"/>
              <a:pathLst>
                <a:path w="110490" h="86359">
                  <a:moveTo>
                    <a:pt x="27025" y="0"/>
                  </a:moveTo>
                  <a:lnTo>
                    <a:pt x="0" y="0"/>
                  </a:lnTo>
                  <a:lnTo>
                    <a:pt x="110111" y="86259"/>
                  </a:lnTo>
                  <a:lnTo>
                    <a:pt x="110111" y="65107"/>
                  </a:lnTo>
                  <a:lnTo>
                    <a:pt x="27025" y="0"/>
                  </a:lnTo>
                  <a:close/>
                </a:path>
              </a:pathLst>
            </a:custGeom>
            <a:solidFill>
              <a:srgbClr val="EC6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369498" y="10910505"/>
              <a:ext cx="110489" cy="86360"/>
            </a:xfrm>
            <a:custGeom>
              <a:avLst/>
              <a:gdLst/>
              <a:ahLst/>
              <a:cxnLst/>
              <a:rect l="l" t="t" r="r" b="b"/>
              <a:pathLst>
                <a:path w="110490" h="86359">
                  <a:moveTo>
                    <a:pt x="26993" y="0"/>
                  </a:moveTo>
                  <a:lnTo>
                    <a:pt x="0" y="0"/>
                  </a:lnTo>
                  <a:lnTo>
                    <a:pt x="110101" y="86259"/>
                  </a:lnTo>
                  <a:lnTo>
                    <a:pt x="110101" y="65107"/>
                  </a:lnTo>
                  <a:lnTo>
                    <a:pt x="26993" y="0"/>
                  </a:lnTo>
                  <a:close/>
                </a:path>
              </a:pathLst>
            </a:custGeom>
            <a:solidFill>
              <a:srgbClr val="009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98799" y="10736778"/>
              <a:ext cx="83086" cy="13403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06850" y="10736779"/>
              <a:ext cx="65801" cy="13403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06322" y="10736779"/>
              <a:ext cx="68751" cy="13089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06313" y="10736776"/>
              <a:ext cx="80458" cy="13089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97766" y="10757305"/>
              <a:ext cx="1126344" cy="21897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91232" y="10711254"/>
              <a:ext cx="595646" cy="30416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31326" y="10773510"/>
              <a:ext cx="612427" cy="180075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8023112" y="10869765"/>
            <a:ext cx="1519555" cy="2141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b="1" spc="-10" dirty="0">
                <a:solidFill>
                  <a:srgbClr val="263F6B"/>
                </a:solidFill>
                <a:latin typeface="Arial"/>
                <a:cs typeface="Arial"/>
              </a:rPr>
              <a:t>www.greenmine.cz</a:t>
            </a:r>
            <a:endParaRPr sz="1300" dirty="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0" y="0"/>
            <a:ext cx="20104100" cy="10869974"/>
            <a:chOff x="0" y="0"/>
            <a:chExt cx="20104100" cy="10869974"/>
          </a:xfrm>
        </p:grpSpPr>
        <p:sp>
          <p:nvSpPr>
            <p:cNvPr id="27" name="object 27"/>
            <p:cNvSpPr/>
            <p:nvPr/>
          </p:nvSpPr>
          <p:spPr>
            <a:xfrm>
              <a:off x="18885503" y="10654596"/>
              <a:ext cx="655320" cy="215265"/>
            </a:xfrm>
            <a:custGeom>
              <a:avLst/>
              <a:gdLst/>
              <a:ahLst/>
              <a:cxnLst/>
              <a:rect l="l" t="t" r="r" b="b"/>
              <a:pathLst>
                <a:path w="655319" h="215265">
                  <a:moveTo>
                    <a:pt x="581521" y="61746"/>
                  </a:moveTo>
                  <a:lnTo>
                    <a:pt x="539752" y="73899"/>
                  </a:lnTo>
                  <a:lnTo>
                    <a:pt x="512129" y="107952"/>
                  </a:lnTo>
                  <a:lnTo>
                    <a:pt x="506728" y="138571"/>
                  </a:lnTo>
                  <a:lnTo>
                    <a:pt x="508068" y="154623"/>
                  </a:lnTo>
                  <a:lnTo>
                    <a:pt x="528182" y="193648"/>
                  </a:lnTo>
                  <a:lnTo>
                    <a:pt x="565904" y="213762"/>
                  </a:lnTo>
                  <a:lnTo>
                    <a:pt x="580945" y="215103"/>
                  </a:lnTo>
                  <a:lnTo>
                    <a:pt x="592738" y="214396"/>
                  </a:lnTo>
                  <a:lnTo>
                    <a:pt x="632123" y="197470"/>
                  </a:lnTo>
                  <a:lnTo>
                    <a:pt x="644817" y="182339"/>
                  </a:lnTo>
                  <a:lnTo>
                    <a:pt x="572055" y="182339"/>
                  </a:lnTo>
                  <a:lnTo>
                    <a:pt x="564276" y="179303"/>
                  </a:lnTo>
                  <a:lnTo>
                    <a:pt x="544705" y="148717"/>
                  </a:lnTo>
                  <a:lnTo>
                    <a:pt x="654870" y="148717"/>
                  </a:lnTo>
                  <a:lnTo>
                    <a:pt x="654870" y="135671"/>
                  </a:lnTo>
                  <a:lnTo>
                    <a:pt x="653306" y="122510"/>
                  </a:lnTo>
                  <a:lnTo>
                    <a:pt x="653217" y="121755"/>
                  </a:lnTo>
                  <a:lnTo>
                    <a:pt x="545868" y="121755"/>
                  </a:lnTo>
                  <a:lnTo>
                    <a:pt x="547993" y="113253"/>
                  </a:lnTo>
                  <a:lnTo>
                    <a:pt x="552485" y="106677"/>
                  </a:lnTo>
                  <a:lnTo>
                    <a:pt x="566202" y="97400"/>
                  </a:lnTo>
                  <a:lnTo>
                    <a:pt x="573595" y="95086"/>
                  </a:lnTo>
                  <a:lnTo>
                    <a:pt x="642619" y="95086"/>
                  </a:lnTo>
                  <a:lnTo>
                    <a:pt x="641791" y="93573"/>
                  </a:lnTo>
                  <a:lnTo>
                    <a:pt x="632399" y="82479"/>
                  </a:lnTo>
                  <a:lnTo>
                    <a:pt x="621228" y="73408"/>
                  </a:lnTo>
                  <a:lnTo>
                    <a:pt x="609025" y="66929"/>
                  </a:lnTo>
                  <a:lnTo>
                    <a:pt x="595977" y="63097"/>
                  </a:lnTo>
                  <a:lnTo>
                    <a:pt x="596394" y="63097"/>
                  </a:lnTo>
                  <a:lnTo>
                    <a:pt x="581521" y="61746"/>
                  </a:lnTo>
                  <a:close/>
                </a:path>
                <a:path w="655319" h="215265">
                  <a:moveTo>
                    <a:pt x="616892" y="163209"/>
                  </a:moveTo>
                  <a:lnTo>
                    <a:pt x="610405" y="171579"/>
                  </a:lnTo>
                  <a:lnTo>
                    <a:pt x="602252" y="177557"/>
                  </a:lnTo>
                  <a:lnTo>
                    <a:pt x="592433" y="181144"/>
                  </a:lnTo>
                  <a:lnTo>
                    <a:pt x="580945" y="182339"/>
                  </a:lnTo>
                  <a:lnTo>
                    <a:pt x="644817" y="182339"/>
                  </a:lnTo>
                  <a:lnTo>
                    <a:pt x="645897" y="180802"/>
                  </a:lnTo>
                  <a:lnTo>
                    <a:pt x="651100" y="170455"/>
                  </a:lnTo>
                  <a:lnTo>
                    <a:pt x="616892" y="163209"/>
                  </a:lnTo>
                  <a:close/>
                </a:path>
                <a:path w="655319" h="215265">
                  <a:moveTo>
                    <a:pt x="642619" y="95086"/>
                  </a:moveTo>
                  <a:lnTo>
                    <a:pt x="589636" y="95086"/>
                  </a:lnTo>
                  <a:lnTo>
                    <a:pt x="597091" y="97400"/>
                  </a:lnTo>
                  <a:lnTo>
                    <a:pt x="596919" y="97400"/>
                  </a:lnTo>
                  <a:lnTo>
                    <a:pt x="609154" y="106195"/>
                  </a:lnTo>
                  <a:lnTo>
                    <a:pt x="613405" y="112865"/>
                  </a:lnTo>
                  <a:lnTo>
                    <a:pt x="615729" y="121755"/>
                  </a:lnTo>
                  <a:lnTo>
                    <a:pt x="653217" y="121755"/>
                  </a:lnTo>
                  <a:lnTo>
                    <a:pt x="653028" y="120171"/>
                  </a:lnTo>
                  <a:lnTo>
                    <a:pt x="648686" y="106195"/>
                  </a:lnTo>
                  <a:lnTo>
                    <a:pt x="642619" y="95086"/>
                  </a:lnTo>
                  <a:close/>
                </a:path>
                <a:path w="655319" h="215265">
                  <a:moveTo>
                    <a:pt x="378009" y="66096"/>
                  </a:moveTo>
                  <a:lnTo>
                    <a:pt x="339748" y="66096"/>
                  </a:lnTo>
                  <a:lnTo>
                    <a:pt x="339748" y="210757"/>
                  </a:lnTo>
                  <a:lnTo>
                    <a:pt x="378009" y="210757"/>
                  </a:lnTo>
                  <a:lnTo>
                    <a:pt x="378009" y="146686"/>
                  </a:lnTo>
                  <a:lnTo>
                    <a:pt x="380257" y="124870"/>
                  </a:lnTo>
                  <a:lnTo>
                    <a:pt x="386999" y="109288"/>
                  </a:lnTo>
                  <a:lnTo>
                    <a:pt x="398236" y="99940"/>
                  </a:lnTo>
                  <a:lnTo>
                    <a:pt x="413966" y="96824"/>
                  </a:lnTo>
                  <a:lnTo>
                    <a:pt x="476873" y="96824"/>
                  </a:lnTo>
                  <a:lnTo>
                    <a:pt x="472540" y="87815"/>
                  </a:lnTo>
                  <a:lnTo>
                    <a:pt x="465895" y="79138"/>
                  </a:lnTo>
                  <a:lnTo>
                    <a:pt x="378009" y="79138"/>
                  </a:lnTo>
                  <a:lnTo>
                    <a:pt x="378009" y="66096"/>
                  </a:lnTo>
                  <a:close/>
                </a:path>
                <a:path w="655319" h="215265">
                  <a:moveTo>
                    <a:pt x="476873" y="96824"/>
                  </a:moveTo>
                  <a:lnTo>
                    <a:pt x="422856" y="96824"/>
                  </a:lnTo>
                  <a:lnTo>
                    <a:pt x="429978" y="99940"/>
                  </a:lnTo>
                  <a:lnTo>
                    <a:pt x="435264" y="106101"/>
                  </a:lnTo>
                  <a:lnTo>
                    <a:pt x="438754" y="111121"/>
                  </a:lnTo>
                  <a:lnTo>
                    <a:pt x="441248" y="116900"/>
                  </a:lnTo>
                  <a:lnTo>
                    <a:pt x="442744" y="123439"/>
                  </a:lnTo>
                  <a:lnTo>
                    <a:pt x="443243" y="130739"/>
                  </a:lnTo>
                  <a:lnTo>
                    <a:pt x="443243" y="210757"/>
                  </a:lnTo>
                  <a:lnTo>
                    <a:pt x="481503" y="210757"/>
                  </a:lnTo>
                  <a:lnTo>
                    <a:pt x="481503" y="122624"/>
                  </a:lnTo>
                  <a:lnTo>
                    <a:pt x="480612" y="111121"/>
                  </a:lnTo>
                  <a:lnTo>
                    <a:pt x="480508" y="109772"/>
                  </a:lnTo>
                  <a:lnTo>
                    <a:pt x="477520" y="98169"/>
                  </a:lnTo>
                  <a:lnTo>
                    <a:pt x="476873" y="96824"/>
                  </a:lnTo>
                  <a:close/>
                </a:path>
                <a:path w="655319" h="215265">
                  <a:moveTo>
                    <a:pt x="423526" y="61746"/>
                  </a:moveTo>
                  <a:lnTo>
                    <a:pt x="410138" y="62834"/>
                  </a:lnTo>
                  <a:lnTo>
                    <a:pt x="398089" y="66096"/>
                  </a:lnTo>
                  <a:lnTo>
                    <a:pt x="387380" y="71531"/>
                  </a:lnTo>
                  <a:lnTo>
                    <a:pt x="378009" y="79138"/>
                  </a:lnTo>
                  <a:lnTo>
                    <a:pt x="465895" y="79138"/>
                  </a:lnTo>
                  <a:lnTo>
                    <a:pt x="465566" y="78709"/>
                  </a:lnTo>
                  <a:lnTo>
                    <a:pt x="456960" y="71288"/>
                  </a:lnTo>
                  <a:lnTo>
                    <a:pt x="447285" y="66096"/>
                  </a:lnTo>
                  <a:lnTo>
                    <a:pt x="447463" y="66096"/>
                  </a:lnTo>
                  <a:lnTo>
                    <a:pt x="436033" y="62834"/>
                  </a:lnTo>
                  <a:lnTo>
                    <a:pt x="436257" y="62834"/>
                  </a:lnTo>
                  <a:lnTo>
                    <a:pt x="423526" y="61746"/>
                  </a:lnTo>
                  <a:close/>
                </a:path>
                <a:path w="655319" h="215265">
                  <a:moveTo>
                    <a:pt x="297132" y="66092"/>
                  </a:moveTo>
                  <a:lnTo>
                    <a:pt x="258861" y="66092"/>
                  </a:lnTo>
                  <a:lnTo>
                    <a:pt x="258861" y="210747"/>
                  </a:lnTo>
                  <a:lnTo>
                    <a:pt x="297132" y="210747"/>
                  </a:lnTo>
                  <a:lnTo>
                    <a:pt x="297132" y="66092"/>
                  </a:lnTo>
                  <a:close/>
                </a:path>
                <a:path w="655319" h="215265">
                  <a:moveTo>
                    <a:pt x="284577" y="0"/>
                  </a:moveTo>
                  <a:lnTo>
                    <a:pt x="271426" y="0"/>
                  </a:lnTo>
                  <a:lnTo>
                    <a:pt x="265918" y="2272"/>
                  </a:lnTo>
                  <a:lnTo>
                    <a:pt x="257028" y="11350"/>
                  </a:lnTo>
                  <a:lnTo>
                    <a:pt x="254808" y="16722"/>
                  </a:lnTo>
                  <a:lnTo>
                    <a:pt x="254808" y="29276"/>
                  </a:lnTo>
                  <a:lnTo>
                    <a:pt x="256986" y="34595"/>
                  </a:lnTo>
                  <a:lnTo>
                    <a:pt x="265677" y="43098"/>
                  </a:lnTo>
                  <a:lnTo>
                    <a:pt x="271237" y="45223"/>
                  </a:lnTo>
                  <a:lnTo>
                    <a:pt x="284577" y="45223"/>
                  </a:lnTo>
                  <a:lnTo>
                    <a:pt x="290085" y="43098"/>
                  </a:lnTo>
                  <a:lnTo>
                    <a:pt x="298975" y="34595"/>
                  </a:lnTo>
                  <a:lnTo>
                    <a:pt x="301195" y="29276"/>
                  </a:lnTo>
                  <a:lnTo>
                    <a:pt x="301195" y="16722"/>
                  </a:lnTo>
                  <a:lnTo>
                    <a:pt x="298975" y="11350"/>
                  </a:lnTo>
                  <a:lnTo>
                    <a:pt x="290085" y="2272"/>
                  </a:lnTo>
                  <a:lnTo>
                    <a:pt x="284577" y="0"/>
                  </a:lnTo>
                  <a:close/>
                </a:path>
                <a:path w="655319" h="215265">
                  <a:moveTo>
                    <a:pt x="34491" y="16523"/>
                  </a:moveTo>
                  <a:lnTo>
                    <a:pt x="0" y="16523"/>
                  </a:lnTo>
                  <a:lnTo>
                    <a:pt x="0" y="210757"/>
                  </a:lnTo>
                  <a:lnTo>
                    <a:pt x="38260" y="210757"/>
                  </a:lnTo>
                  <a:lnTo>
                    <a:pt x="38260" y="104939"/>
                  </a:lnTo>
                  <a:lnTo>
                    <a:pt x="82992" y="104939"/>
                  </a:lnTo>
                  <a:lnTo>
                    <a:pt x="34491" y="16523"/>
                  </a:lnTo>
                  <a:close/>
                </a:path>
                <a:path w="655319" h="215265">
                  <a:moveTo>
                    <a:pt x="82992" y="104939"/>
                  </a:moveTo>
                  <a:lnTo>
                    <a:pt x="38260" y="104939"/>
                  </a:lnTo>
                  <a:lnTo>
                    <a:pt x="96531" y="210757"/>
                  </a:lnTo>
                  <a:lnTo>
                    <a:pt x="120017" y="210757"/>
                  </a:lnTo>
                  <a:lnTo>
                    <a:pt x="152895" y="150749"/>
                  </a:lnTo>
                  <a:lnTo>
                    <a:pt x="108122" y="150749"/>
                  </a:lnTo>
                  <a:lnTo>
                    <a:pt x="82992" y="104939"/>
                  </a:lnTo>
                  <a:close/>
                </a:path>
                <a:path w="655319" h="215265">
                  <a:moveTo>
                    <a:pt x="216255" y="104939"/>
                  </a:moveTo>
                  <a:lnTo>
                    <a:pt x="177994" y="104939"/>
                  </a:lnTo>
                  <a:lnTo>
                    <a:pt x="177994" y="210757"/>
                  </a:lnTo>
                  <a:lnTo>
                    <a:pt x="216255" y="210757"/>
                  </a:lnTo>
                  <a:lnTo>
                    <a:pt x="216255" y="104939"/>
                  </a:lnTo>
                  <a:close/>
                </a:path>
                <a:path w="655319" h="215265">
                  <a:moveTo>
                    <a:pt x="216255" y="16523"/>
                  </a:moveTo>
                  <a:lnTo>
                    <a:pt x="182046" y="16523"/>
                  </a:lnTo>
                  <a:lnTo>
                    <a:pt x="108122" y="150749"/>
                  </a:lnTo>
                  <a:lnTo>
                    <a:pt x="152895" y="150749"/>
                  </a:lnTo>
                  <a:lnTo>
                    <a:pt x="177994" y="104939"/>
                  </a:lnTo>
                  <a:lnTo>
                    <a:pt x="216255" y="104939"/>
                  </a:lnTo>
                  <a:lnTo>
                    <a:pt x="216255" y="16523"/>
                  </a:lnTo>
                  <a:close/>
                </a:path>
              </a:pathLst>
            </a:custGeom>
            <a:solidFill>
              <a:srgbClr val="263F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019292" y="10666774"/>
              <a:ext cx="829944" cy="203200"/>
            </a:xfrm>
            <a:custGeom>
              <a:avLst/>
              <a:gdLst/>
              <a:ahLst/>
              <a:cxnLst/>
              <a:rect l="l" t="t" r="r" b="b"/>
              <a:pathLst>
                <a:path w="829944" h="203200">
                  <a:moveTo>
                    <a:pt x="725894" y="53918"/>
                  </a:moveTo>
                  <a:lnTo>
                    <a:pt x="687633" y="53918"/>
                  </a:lnTo>
                  <a:lnTo>
                    <a:pt x="687633" y="198580"/>
                  </a:lnTo>
                  <a:lnTo>
                    <a:pt x="725894" y="198580"/>
                  </a:lnTo>
                  <a:lnTo>
                    <a:pt x="725894" y="134508"/>
                  </a:lnTo>
                  <a:lnTo>
                    <a:pt x="728141" y="112692"/>
                  </a:lnTo>
                  <a:lnTo>
                    <a:pt x="734883" y="97110"/>
                  </a:lnTo>
                  <a:lnTo>
                    <a:pt x="746117" y="87762"/>
                  </a:lnTo>
                  <a:lnTo>
                    <a:pt x="761840" y="84646"/>
                  </a:lnTo>
                  <a:lnTo>
                    <a:pt x="824760" y="84646"/>
                  </a:lnTo>
                  <a:lnTo>
                    <a:pt x="820425" y="75633"/>
                  </a:lnTo>
                  <a:lnTo>
                    <a:pt x="813780" y="66961"/>
                  </a:lnTo>
                  <a:lnTo>
                    <a:pt x="725894" y="66961"/>
                  </a:lnTo>
                  <a:lnTo>
                    <a:pt x="725894" y="53918"/>
                  </a:lnTo>
                  <a:close/>
                </a:path>
                <a:path w="829944" h="203200">
                  <a:moveTo>
                    <a:pt x="824760" y="84646"/>
                  </a:moveTo>
                  <a:lnTo>
                    <a:pt x="770730" y="84646"/>
                  </a:lnTo>
                  <a:lnTo>
                    <a:pt x="777863" y="87762"/>
                  </a:lnTo>
                  <a:lnTo>
                    <a:pt x="783148" y="93923"/>
                  </a:lnTo>
                  <a:lnTo>
                    <a:pt x="786639" y="98944"/>
                  </a:lnTo>
                  <a:lnTo>
                    <a:pt x="789133" y="104723"/>
                  </a:lnTo>
                  <a:lnTo>
                    <a:pt x="790629" y="111262"/>
                  </a:lnTo>
                  <a:lnTo>
                    <a:pt x="791127" y="118561"/>
                  </a:lnTo>
                  <a:lnTo>
                    <a:pt x="791127" y="198580"/>
                  </a:lnTo>
                  <a:lnTo>
                    <a:pt x="829388" y="198580"/>
                  </a:lnTo>
                  <a:lnTo>
                    <a:pt x="829388" y="110446"/>
                  </a:lnTo>
                  <a:lnTo>
                    <a:pt x="828497" y="98944"/>
                  </a:lnTo>
                  <a:lnTo>
                    <a:pt x="828392" y="97593"/>
                  </a:lnTo>
                  <a:lnTo>
                    <a:pt x="825405" y="85988"/>
                  </a:lnTo>
                  <a:lnTo>
                    <a:pt x="824760" y="84646"/>
                  </a:lnTo>
                  <a:close/>
                </a:path>
                <a:path w="829944" h="203200">
                  <a:moveTo>
                    <a:pt x="771411" y="49569"/>
                  </a:moveTo>
                  <a:lnTo>
                    <a:pt x="758023" y="50656"/>
                  </a:lnTo>
                  <a:lnTo>
                    <a:pt x="745974" y="53918"/>
                  </a:lnTo>
                  <a:lnTo>
                    <a:pt x="735264" y="59353"/>
                  </a:lnTo>
                  <a:lnTo>
                    <a:pt x="725894" y="66961"/>
                  </a:lnTo>
                  <a:lnTo>
                    <a:pt x="813780" y="66961"/>
                  </a:lnTo>
                  <a:lnTo>
                    <a:pt x="813451" y="66532"/>
                  </a:lnTo>
                  <a:lnTo>
                    <a:pt x="804840" y="59110"/>
                  </a:lnTo>
                  <a:lnTo>
                    <a:pt x="795166" y="53918"/>
                  </a:lnTo>
                  <a:lnTo>
                    <a:pt x="795344" y="53918"/>
                  </a:lnTo>
                  <a:lnTo>
                    <a:pt x="783916" y="50656"/>
                  </a:lnTo>
                  <a:lnTo>
                    <a:pt x="784141" y="50656"/>
                  </a:lnTo>
                  <a:lnTo>
                    <a:pt x="771411" y="49569"/>
                  </a:lnTo>
                  <a:close/>
                </a:path>
                <a:path w="829944" h="203200">
                  <a:moveTo>
                    <a:pt x="585301" y="49569"/>
                  </a:moveTo>
                  <a:lnTo>
                    <a:pt x="543523" y="61721"/>
                  </a:lnTo>
                  <a:lnTo>
                    <a:pt x="515904" y="95774"/>
                  </a:lnTo>
                  <a:lnTo>
                    <a:pt x="510508" y="126394"/>
                  </a:lnTo>
                  <a:lnTo>
                    <a:pt x="511848" y="142446"/>
                  </a:lnTo>
                  <a:lnTo>
                    <a:pt x="531952" y="181470"/>
                  </a:lnTo>
                  <a:lnTo>
                    <a:pt x="569678" y="201584"/>
                  </a:lnTo>
                  <a:lnTo>
                    <a:pt x="584715" y="202925"/>
                  </a:lnTo>
                  <a:lnTo>
                    <a:pt x="596512" y="202218"/>
                  </a:lnTo>
                  <a:lnTo>
                    <a:pt x="635903" y="185293"/>
                  </a:lnTo>
                  <a:lnTo>
                    <a:pt x="648593" y="170162"/>
                  </a:lnTo>
                  <a:lnTo>
                    <a:pt x="575825" y="170162"/>
                  </a:lnTo>
                  <a:lnTo>
                    <a:pt x="568045" y="167125"/>
                  </a:lnTo>
                  <a:lnTo>
                    <a:pt x="548475" y="136540"/>
                  </a:lnTo>
                  <a:lnTo>
                    <a:pt x="658639" y="136540"/>
                  </a:lnTo>
                  <a:lnTo>
                    <a:pt x="658639" y="123493"/>
                  </a:lnTo>
                  <a:lnTo>
                    <a:pt x="657077" y="110332"/>
                  </a:lnTo>
                  <a:lnTo>
                    <a:pt x="656987" y="109577"/>
                  </a:lnTo>
                  <a:lnTo>
                    <a:pt x="549637" y="109577"/>
                  </a:lnTo>
                  <a:lnTo>
                    <a:pt x="551763" y="101075"/>
                  </a:lnTo>
                  <a:lnTo>
                    <a:pt x="556255" y="94499"/>
                  </a:lnTo>
                  <a:lnTo>
                    <a:pt x="569982" y="85222"/>
                  </a:lnTo>
                  <a:lnTo>
                    <a:pt x="577375" y="82908"/>
                  </a:lnTo>
                  <a:lnTo>
                    <a:pt x="646393" y="82908"/>
                  </a:lnTo>
                  <a:lnTo>
                    <a:pt x="645565" y="81395"/>
                  </a:lnTo>
                  <a:lnTo>
                    <a:pt x="636169" y="70301"/>
                  </a:lnTo>
                  <a:lnTo>
                    <a:pt x="625002" y="61231"/>
                  </a:lnTo>
                  <a:lnTo>
                    <a:pt x="612800" y="54752"/>
                  </a:lnTo>
                  <a:lnTo>
                    <a:pt x="599753" y="50919"/>
                  </a:lnTo>
                  <a:lnTo>
                    <a:pt x="600169" y="50919"/>
                  </a:lnTo>
                  <a:lnTo>
                    <a:pt x="585301" y="49569"/>
                  </a:lnTo>
                  <a:close/>
                </a:path>
                <a:path w="829944" h="203200">
                  <a:moveTo>
                    <a:pt x="620661" y="151032"/>
                  </a:moveTo>
                  <a:lnTo>
                    <a:pt x="614174" y="159401"/>
                  </a:lnTo>
                  <a:lnTo>
                    <a:pt x="606022" y="165379"/>
                  </a:lnTo>
                  <a:lnTo>
                    <a:pt x="596202" y="168966"/>
                  </a:lnTo>
                  <a:lnTo>
                    <a:pt x="584715" y="170162"/>
                  </a:lnTo>
                  <a:lnTo>
                    <a:pt x="648593" y="170162"/>
                  </a:lnTo>
                  <a:lnTo>
                    <a:pt x="649673" y="168624"/>
                  </a:lnTo>
                  <a:lnTo>
                    <a:pt x="654870" y="158277"/>
                  </a:lnTo>
                  <a:lnTo>
                    <a:pt x="620661" y="151032"/>
                  </a:lnTo>
                  <a:close/>
                </a:path>
                <a:path w="829944" h="203200">
                  <a:moveTo>
                    <a:pt x="646393" y="82908"/>
                  </a:moveTo>
                  <a:lnTo>
                    <a:pt x="593416" y="82908"/>
                  </a:lnTo>
                  <a:lnTo>
                    <a:pt x="600871" y="85222"/>
                  </a:lnTo>
                  <a:lnTo>
                    <a:pt x="600699" y="85222"/>
                  </a:lnTo>
                  <a:lnTo>
                    <a:pt x="612934" y="94018"/>
                  </a:lnTo>
                  <a:lnTo>
                    <a:pt x="617185" y="100688"/>
                  </a:lnTo>
                  <a:lnTo>
                    <a:pt x="619509" y="109577"/>
                  </a:lnTo>
                  <a:lnTo>
                    <a:pt x="656987" y="109577"/>
                  </a:lnTo>
                  <a:lnTo>
                    <a:pt x="656799" y="107993"/>
                  </a:lnTo>
                  <a:lnTo>
                    <a:pt x="652460" y="94018"/>
                  </a:lnTo>
                  <a:lnTo>
                    <a:pt x="646393" y="82908"/>
                  </a:lnTo>
                  <a:close/>
                </a:path>
                <a:path w="829944" h="203200">
                  <a:moveTo>
                    <a:pt x="419767" y="49569"/>
                  </a:moveTo>
                  <a:lnTo>
                    <a:pt x="377997" y="61721"/>
                  </a:lnTo>
                  <a:lnTo>
                    <a:pt x="350375" y="95774"/>
                  </a:lnTo>
                  <a:lnTo>
                    <a:pt x="344973" y="126394"/>
                  </a:lnTo>
                  <a:lnTo>
                    <a:pt x="346314" y="142446"/>
                  </a:lnTo>
                  <a:lnTo>
                    <a:pt x="366428" y="181470"/>
                  </a:lnTo>
                  <a:lnTo>
                    <a:pt x="404150" y="201584"/>
                  </a:lnTo>
                  <a:lnTo>
                    <a:pt x="419191" y="202925"/>
                  </a:lnTo>
                  <a:lnTo>
                    <a:pt x="430984" y="202218"/>
                  </a:lnTo>
                  <a:lnTo>
                    <a:pt x="470369" y="185293"/>
                  </a:lnTo>
                  <a:lnTo>
                    <a:pt x="483063" y="170162"/>
                  </a:lnTo>
                  <a:lnTo>
                    <a:pt x="410301" y="170162"/>
                  </a:lnTo>
                  <a:lnTo>
                    <a:pt x="402521" y="167125"/>
                  </a:lnTo>
                  <a:lnTo>
                    <a:pt x="382951" y="136540"/>
                  </a:lnTo>
                  <a:lnTo>
                    <a:pt x="493115" y="136540"/>
                  </a:lnTo>
                  <a:lnTo>
                    <a:pt x="493115" y="123493"/>
                  </a:lnTo>
                  <a:lnTo>
                    <a:pt x="491552" y="110332"/>
                  </a:lnTo>
                  <a:lnTo>
                    <a:pt x="491462" y="109577"/>
                  </a:lnTo>
                  <a:lnTo>
                    <a:pt x="384113" y="109577"/>
                  </a:lnTo>
                  <a:lnTo>
                    <a:pt x="386239" y="101075"/>
                  </a:lnTo>
                  <a:lnTo>
                    <a:pt x="390731" y="94499"/>
                  </a:lnTo>
                  <a:lnTo>
                    <a:pt x="404448" y="85222"/>
                  </a:lnTo>
                  <a:lnTo>
                    <a:pt x="411840" y="82908"/>
                  </a:lnTo>
                  <a:lnTo>
                    <a:pt x="480865" y="82908"/>
                  </a:lnTo>
                  <a:lnTo>
                    <a:pt x="480037" y="81395"/>
                  </a:lnTo>
                  <a:lnTo>
                    <a:pt x="470645" y="70301"/>
                  </a:lnTo>
                  <a:lnTo>
                    <a:pt x="459473" y="61231"/>
                  </a:lnTo>
                  <a:lnTo>
                    <a:pt x="447271" y="54752"/>
                  </a:lnTo>
                  <a:lnTo>
                    <a:pt x="434223" y="50919"/>
                  </a:lnTo>
                  <a:lnTo>
                    <a:pt x="434640" y="50919"/>
                  </a:lnTo>
                  <a:lnTo>
                    <a:pt x="419767" y="49569"/>
                  </a:lnTo>
                  <a:close/>
                </a:path>
                <a:path w="829944" h="203200">
                  <a:moveTo>
                    <a:pt x="455137" y="151032"/>
                  </a:moveTo>
                  <a:lnTo>
                    <a:pt x="448649" y="159401"/>
                  </a:lnTo>
                  <a:lnTo>
                    <a:pt x="440494" y="165379"/>
                  </a:lnTo>
                  <a:lnTo>
                    <a:pt x="430674" y="168966"/>
                  </a:lnTo>
                  <a:lnTo>
                    <a:pt x="419191" y="170162"/>
                  </a:lnTo>
                  <a:lnTo>
                    <a:pt x="483063" y="170162"/>
                  </a:lnTo>
                  <a:lnTo>
                    <a:pt x="484143" y="168624"/>
                  </a:lnTo>
                  <a:lnTo>
                    <a:pt x="489346" y="158277"/>
                  </a:lnTo>
                  <a:lnTo>
                    <a:pt x="455137" y="151032"/>
                  </a:lnTo>
                  <a:close/>
                </a:path>
                <a:path w="829944" h="203200">
                  <a:moveTo>
                    <a:pt x="480865" y="82908"/>
                  </a:moveTo>
                  <a:lnTo>
                    <a:pt x="427882" y="82908"/>
                  </a:lnTo>
                  <a:lnTo>
                    <a:pt x="435337" y="85222"/>
                  </a:lnTo>
                  <a:lnTo>
                    <a:pt x="435164" y="85222"/>
                  </a:lnTo>
                  <a:lnTo>
                    <a:pt x="447399" y="94018"/>
                  </a:lnTo>
                  <a:lnTo>
                    <a:pt x="451651" y="100688"/>
                  </a:lnTo>
                  <a:lnTo>
                    <a:pt x="453975" y="109577"/>
                  </a:lnTo>
                  <a:lnTo>
                    <a:pt x="491462" y="109577"/>
                  </a:lnTo>
                  <a:lnTo>
                    <a:pt x="491274" y="107993"/>
                  </a:lnTo>
                  <a:lnTo>
                    <a:pt x="486932" y="94018"/>
                  </a:lnTo>
                  <a:lnTo>
                    <a:pt x="480865" y="82908"/>
                  </a:lnTo>
                  <a:close/>
                </a:path>
                <a:path w="829944" h="203200">
                  <a:moveTo>
                    <a:pt x="271918" y="53914"/>
                  </a:moveTo>
                  <a:lnTo>
                    <a:pt x="233657" y="53914"/>
                  </a:lnTo>
                  <a:lnTo>
                    <a:pt x="233657" y="198580"/>
                  </a:lnTo>
                  <a:lnTo>
                    <a:pt x="271918" y="198580"/>
                  </a:lnTo>
                  <a:lnTo>
                    <a:pt x="271918" y="151901"/>
                  </a:lnTo>
                  <a:lnTo>
                    <a:pt x="275143" y="124758"/>
                  </a:lnTo>
                  <a:lnTo>
                    <a:pt x="284819" y="105371"/>
                  </a:lnTo>
                  <a:lnTo>
                    <a:pt x="300945" y="93738"/>
                  </a:lnTo>
                  <a:lnTo>
                    <a:pt x="323518" y="89861"/>
                  </a:lnTo>
                  <a:lnTo>
                    <a:pt x="331927" y="89861"/>
                  </a:lnTo>
                  <a:lnTo>
                    <a:pt x="332454" y="80301"/>
                  </a:lnTo>
                  <a:lnTo>
                    <a:pt x="271918" y="80301"/>
                  </a:lnTo>
                  <a:lnTo>
                    <a:pt x="271918" y="53914"/>
                  </a:lnTo>
                  <a:close/>
                </a:path>
                <a:path w="829944" h="203200">
                  <a:moveTo>
                    <a:pt x="328251" y="51883"/>
                  </a:moveTo>
                  <a:lnTo>
                    <a:pt x="323812" y="51883"/>
                  </a:lnTo>
                  <a:lnTo>
                    <a:pt x="308500" y="53659"/>
                  </a:lnTo>
                  <a:lnTo>
                    <a:pt x="294747" y="58989"/>
                  </a:lnTo>
                  <a:lnTo>
                    <a:pt x="282553" y="67869"/>
                  </a:lnTo>
                  <a:lnTo>
                    <a:pt x="271918" y="80301"/>
                  </a:lnTo>
                  <a:lnTo>
                    <a:pt x="332454" y="80301"/>
                  </a:lnTo>
                  <a:lnTo>
                    <a:pt x="333910" y="53914"/>
                  </a:lnTo>
                  <a:lnTo>
                    <a:pt x="333958" y="53045"/>
                  </a:lnTo>
                  <a:lnTo>
                    <a:pt x="331633" y="52270"/>
                  </a:lnTo>
                  <a:lnTo>
                    <a:pt x="328251" y="51883"/>
                  </a:lnTo>
                  <a:close/>
                </a:path>
                <a:path w="829944" h="203200">
                  <a:moveTo>
                    <a:pt x="102049" y="0"/>
                  </a:moveTo>
                  <a:lnTo>
                    <a:pt x="62475" y="7353"/>
                  </a:lnTo>
                  <a:lnTo>
                    <a:pt x="29569" y="29423"/>
                  </a:lnTo>
                  <a:lnTo>
                    <a:pt x="7395" y="62144"/>
                  </a:lnTo>
                  <a:lnTo>
                    <a:pt x="0" y="101462"/>
                  </a:lnTo>
                  <a:lnTo>
                    <a:pt x="1786" y="121169"/>
                  </a:lnTo>
                  <a:lnTo>
                    <a:pt x="1866" y="122059"/>
                  </a:lnTo>
                  <a:lnTo>
                    <a:pt x="16799" y="158152"/>
                  </a:lnTo>
                  <a:lnTo>
                    <a:pt x="45643" y="186457"/>
                  </a:lnTo>
                  <a:lnTo>
                    <a:pt x="82437" y="201131"/>
                  </a:lnTo>
                  <a:lnTo>
                    <a:pt x="82719" y="201131"/>
                  </a:lnTo>
                  <a:lnTo>
                    <a:pt x="103201" y="202925"/>
                  </a:lnTo>
                  <a:lnTo>
                    <a:pt x="142341" y="195749"/>
                  </a:lnTo>
                  <a:lnTo>
                    <a:pt x="173942" y="174225"/>
                  </a:lnTo>
                  <a:lnTo>
                    <a:pt x="180412" y="166110"/>
                  </a:lnTo>
                  <a:lnTo>
                    <a:pt x="104363" y="166110"/>
                  </a:lnTo>
                  <a:lnTo>
                    <a:pt x="91281" y="164949"/>
                  </a:lnTo>
                  <a:lnTo>
                    <a:pt x="50443" y="137717"/>
                  </a:lnTo>
                  <a:lnTo>
                    <a:pt x="40059" y="102038"/>
                  </a:lnTo>
                  <a:lnTo>
                    <a:pt x="40009" y="101462"/>
                  </a:lnTo>
                  <a:lnTo>
                    <a:pt x="57977" y="55652"/>
                  </a:lnTo>
                  <a:lnTo>
                    <a:pt x="102049" y="37098"/>
                  </a:lnTo>
                  <a:lnTo>
                    <a:pt x="183867" y="37098"/>
                  </a:lnTo>
                  <a:lnTo>
                    <a:pt x="181405" y="33476"/>
                  </a:lnTo>
                  <a:lnTo>
                    <a:pt x="146561" y="8476"/>
                  </a:lnTo>
                  <a:lnTo>
                    <a:pt x="117717" y="942"/>
                  </a:lnTo>
                  <a:lnTo>
                    <a:pt x="102049" y="0"/>
                  </a:lnTo>
                  <a:close/>
                </a:path>
                <a:path w="829944" h="203200">
                  <a:moveTo>
                    <a:pt x="200904" y="85222"/>
                  </a:moveTo>
                  <a:lnTo>
                    <a:pt x="94510" y="85222"/>
                  </a:lnTo>
                  <a:lnTo>
                    <a:pt x="94510" y="121169"/>
                  </a:lnTo>
                  <a:lnTo>
                    <a:pt x="162633" y="121169"/>
                  </a:lnTo>
                  <a:lnTo>
                    <a:pt x="159498" y="131054"/>
                  </a:lnTo>
                  <a:lnTo>
                    <a:pt x="133825" y="159342"/>
                  </a:lnTo>
                  <a:lnTo>
                    <a:pt x="104363" y="166110"/>
                  </a:lnTo>
                  <a:lnTo>
                    <a:pt x="180412" y="166110"/>
                  </a:lnTo>
                  <a:lnTo>
                    <a:pt x="186118" y="158952"/>
                  </a:lnTo>
                  <a:lnTo>
                    <a:pt x="194816" y="141830"/>
                  </a:lnTo>
                  <a:lnTo>
                    <a:pt x="200034" y="122859"/>
                  </a:lnTo>
                  <a:lnTo>
                    <a:pt x="201773" y="102038"/>
                  </a:lnTo>
                  <a:lnTo>
                    <a:pt x="201773" y="97599"/>
                  </a:lnTo>
                  <a:lnTo>
                    <a:pt x="201480" y="91986"/>
                  </a:lnTo>
                  <a:lnTo>
                    <a:pt x="200904" y="85222"/>
                  </a:lnTo>
                  <a:close/>
                </a:path>
                <a:path w="829944" h="203200">
                  <a:moveTo>
                    <a:pt x="183867" y="37098"/>
                  </a:moveTo>
                  <a:lnTo>
                    <a:pt x="102049" y="37098"/>
                  </a:lnTo>
                  <a:lnTo>
                    <a:pt x="120780" y="39218"/>
                  </a:lnTo>
                  <a:lnTo>
                    <a:pt x="136688" y="45579"/>
                  </a:lnTo>
                  <a:lnTo>
                    <a:pt x="149770" y="56181"/>
                  </a:lnTo>
                  <a:lnTo>
                    <a:pt x="160026" y="71024"/>
                  </a:lnTo>
                  <a:lnTo>
                    <a:pt x="195397" y="58553"/>
                  </a:lnTo>
                  <a:lnTo>
                    <a:pt x="189362" y="45181"/>
                  </a:lnTo>
                  <a:lnTo>
                    <a:pt x="183867" y="37098"/>
                  </a:lnTo>
                  <a:close/>
                </a:path>
              </a:pathLst>
            </a:custGeom>
            <a:solidFill>
              <a:srgbClr val="60C1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0"/>
              <a:ext cx="20104100" cy="1382395"/>
            </a:xfrm>
            <a:custGeom>
              <a:avLst/>
              <a:gdLst/>
              <a:ahLst/>
              <a:cxnLst/>
              <a:rect l="l" t="t" r="r" b="b"/>
              <a:pathLst>
                <a:path w="20104100" h="1382395">
                  <a:moveTo>
                    <a:pt x="20104099" y="0"/>
                  </a:moveTo>
                  <a:lnTo>
                    <a:pt x="0" y="0"/>
                  </a:lnTo>
                  <a:lnTo>
                    <a:pt x="0" y="1382156"/>
                  </a:lnTo>
                  <a:lnTo>
                    <a:pt x="20104099" y="138215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81486" y="510026"/>
              <a:ext cx="560705" cy="374015"/>
            </a:xfrm>
            <a:custGeom>
              <a:avLst/>
              <a:gdLst/>
              <a:ahLst/>
              <a:cxnLst/>
              <a:rect l="l" t="t" r="r" b="b"/>
              <a:pathLst>
                <a:path w="560705" h="374015">
                  <a:moveTo>
                    <a:pt x="560255" y="0"/>
                  </a:moveTo>
                  <a:lnTo>
                    <a:pt x="0" y="0"/>
                  </a:lnTo>
                  <a:lnTo>
                    <a:pt x="0" y="373506"/>
                  </a:lnTo>
                  <a:lnTo>
                    <a:pt x="560255" y="373506"/>
                  </a:lnTo>
                  <a:lnTo>
                    <a:pt x="560255" y="0"/>
                  </a:lnTo>
                  <a:close/>
                </a:path>
              </a:pathLst>
            </a:custGeom>
            <a:solidFill>
              <a:srgbClr val="034E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42173" y="554705"/>
              <a:ext cx="38735" cy="36830"/>
            </a:xfrm>
            <a:custGeom>
              <a:avLst/>
              <a:gdLst/>
              <a:ahLst/>
              <a:cxnLst/>
              <a:rect l="l" t="t" r="r" b="b"/>
              <a:pathLst>
                <a:path w="38735" h="36829">
                  <a:moveTo>
                    <a:pt x="19318" y="0"/>
                  </a:moveTo>
                  <a:lnTo>
                    <a:pt x="14784" y="14135"/>
                  </a:lnTo>
                  <a:lnTo>
                    <a:pt x="0" y="14125"/>
                  </a:lnTo>
                  <a:lnTo>
                    <a:pt x="11989" y="22742"/>
                  </a:lnTo>
                  <a:lnTo>
                    <a:pt x="7497" y="36700"/>
                  </a:lnTo>
                  <a:lnTo>
                    <a:pt x="19318" y="28072"/>
                  </a:lnTo>
                  <a:lnTo>
                    <a:pt x="31140" y="36700"/>
                  </a:lnTo>
                  <a:lnTo>
                    <a:pt x="26637" y="22742"/>
                  </a:lnTo>
                  <a:lnTo>
                    <a:pt x="38658" y="14125"/>
                  </a:lnTo>
                  <a:lnTo>
                    <a:pt x="23842" y="14125"/>
                  </a:lnTo>
                  <a:lnTo>
                    <a:pt x="19318" y="0"/>
                  </a:lnTo>
                  <a:close/>
                </a:path>
              </a:pathLst>
            </a:custGeom>
            <a:solidFill>
              <a:srgbClr val="F6E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36228" y="571118"/>
              <a:ext cx="83401" cy="8159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519797" y="677091"/>
              <a:ext cx="38735" cy="36830"/>
            </a:xfrm>
            <a:custGeom>
              <a:avLst/>
              <a:gdLst/>
              <a:ahLst/>
              <a:cxnLst/>
              <a:rect l="l" t="t" r="r" b="b"/>
              <a:pathLst>
                <a:path w="38734" h="36829">
                  <a:moveTo>
                    <a:pt x="19329" y="0"/>
                  </a:moveTo>
                  <a:lnTo>
                    <a:pt x="14795" y="14167"/>
                  </a:lnTo>
                  <a:lnTo>
                    <a:pt x="0" y="14135"/>
                  </a:lnTo>
                  <a:lnTo>
                    <a:pt x="12010" y="22763"/>
                  </a:lnTo>
                  <a:lnTo>
                    <a:pt x="7507" y="36710"/>
                  </a:lnTo>
                  <a:lnTo>
                    <a:pt x="19329" y="28093"/>
                  </a:lnTo>
                  <a:lnTo>
                    <a:pt x="31150" y="36710"/>
                  </a:lnTo>
                  <a:lnTo>
                    <a:pt x="26648" y="22763"/>
                  </a:lnTo>
                  <a:lnTo>
                    <a:pt x="38648" y="14135"/>
                  </a:lnTo>
                  <a:lnTo>
                    <a:pt x="23863" y="14135"/>
                  </a:lnTo>
                  <a:lnTo>
                    <a:pt x="19329" y="0"/>
                  </a:lnTo>
                  <a:close/>
                </a:path>
              </a:pathLst>
            </a:custGeom>
            <a:solidFill>
              <a:srgbClr val="F6E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36224" y="738382"/>
              <a:ext cx="83495" cy="8156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642174" y="799481"/>
              <a:ext cx="38735" cy="36830"/>
            </a:xfrm>
            <a:custGeom>
              <a:avLst/>
              <a:gdLst/>
              <a:ahLst/>
              <a:cxnLst/>
              <a:rect l="l" t="t" r="r" b="b"/>
              <a:pathLst>
                <a:path w="38735" h="36830">
                  <a:moveTo>
                    <a:pt x="19329" y="0"/>
                  </a:moveTo>
                  <a:lnTo>
                    <a:pt x="14805" y="14156"/>
                  </a:lnTo>
                  <a:lnTo>
                    <a:pt x="0" y="14135"/>
                  </a:lnTo>
                  <a:lnTo>
                    <a:pt x="11999" y="22763"/>
                  </a:lnTo>
                  <a:lnTo>
                    <a:pt x="7507" y="36721"/>
                  </a:lnTo>
                  <a:lnTo>
                    <a:pt x="19329" y="28082"/>
                  </a:lnTo>
                  <a:lnTo>
                    <a:pt x="31140" y="36721"/>
                  </a:lnTo>
                  <a:lnTo>
                    <a:pt x="26648" y="22763"/>
                  </a:lnTo>
                  <a:lnTo>
                    <a:pt x="38648" y="14135"/>
                  </a:lnTo>
                  <a:lnTo>
                    <a:pt x="23852" y="14135"/>
                  </a:lnTo>
                  <a:lnTo>
                    <a:pt x="19329" y="0"/>
                  </a:lnTo>
                  <a:close/>
                </a:path>
              </a:pathLst>
            </a:custGeom>
            <a:solidFill>
              <a:srgbClr val="F6E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03297" y="738382"/>
              <a:ext cx="83484" cy="81565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764383" y="676923"/>
              <a:ext cx="38735" cy="36830"/>
            </a:xfrm>
            <a:custGeom>
              <a:avLst/>
              <a:gdLst/>
              <a:ahLst/>
              <a:cxnLst/>
              <a:rect l="l" t="t" r="r" b="b"/>
              <a:pathLst>
                <a:path w="38735" h="36829">
                  <a:moveTo>
                    <a:pt x="19308" y="0"/>
                  </a:moveTo>
                  <a:lnTo>
                    <a:pt x="14784" y="14156"/>
                  </a:lnTo>
                  <a:lnTo>
                    <a:pt x="0" y="14135"/>
                  </a:lnTo>
                  <a:lnTo>
                    <a:pt x="11989" y="22763"/>
                  </a:lnTo>
                  <a:lnTo>
                    <a:pt x="7497" y="36721"/>
                  </a:lnTo>
                  <a:lnTo>
                    <a:pt x="19308" y="28072"/>
                  </a:lnTo>
                  <a:lnTo>
                    <a:pt x="31129" y="36721"/>
                  </a:lnTo>
                  <a:lnTo>
                    <a:pt x="26648" y="22763"/>
                  </a:lnTo>
                  <a:lnTo>
                    <a:pt x="38648" y="14135"/>
                  </a:lnTo>
                  <a:lnTo>
                    <a:pt x="23852" y="14135"/>
                  </a:lnTo>
                  <a:lnTo>
                    <a:pt x="19308" y="0"/>
                  </a:lnTo>
                  <a:close/>
                </a:path>
              </a:pathLst>
            </a:custGeom>
            <a:solidFill>
              <a:srgbClr val="F6E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03459" y="571139"/>
              <a:ext cx="83327" cy="8138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38921" y="539666"/>
              <a:ext cx="1089379" cy="290993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955479" y="491013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405892" y="205752"/>
                  </a:moveTo>
                  <a:lnTo>
                    <a:pt x="290334" y="405892"/>
                  </a:lnTo>
                  <a:lnTo>
                    <a:pt x="405892" y="405892"/>
                  </a:lnTo>
                  <a:lnTo>
                    <a:pt x="405892" y="205752"/>
                  </a:lnTo>
                  <a:close/>
                </a:path>
                <a:path w="406400" h="406400">
                  <a:moveTo>
                    <a:pt x="405892" y="0"/>
                  </a:moveTo>
                  <a:lnTo>
                    <a:pt x="0" y="0"/>
                  </a:lnTo>
                  <a:lnTo>
                    <a:pt x="0" y="405904"/>
                  </a:lnTo>
                  <a:lnTo>
                    <a:pt x="191617" y="405904"/>
                  </a:lnTo>
                  <a:lnTo>
                    <a:pt x="335191" y="157200"/>
                  </a:lnTo>
                  <a:lnTo>
                    <a:pt x="172504" y="157200"/>
                  </a:lnTo>
                  <a:lnTo>
                    <a:pt x="172504" y="71691"/>
                  </a:lnTo>
                  <a:lnTo>
                    <a:pt x="405892" y="71691"/>
                  </a:lnTo>
                  <a:lnTo>
                    <a:pt x="405892" y="0"/>
                  </a:lnTo>
                  <a:close/>
                </a:path>
              </a:pathLst>
            </a:custGeom>
            <a:solidFill>
              <a:srgbClr val="61B4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442812" y="487347"/>
              <a:ext cx="144854" cy="185701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0614177" y="491267"/>
              <a:ext cx="486409" cy="177800"/>
            </a:xfrm>
            <a:custGeom>
              <a:avLst/>
              <a:gdLst/>
              <a:ahLst/>
              <a:cxnLst/>
              <a:rect l="l" t="t" r="r" b="b"/>
              <a:pathLst>
                <a:path w="486409" h="177800">
                  <a:moveTo>
                    <a:pt x="135039" y="144780"/>
                  </a:moveTo>
                  <a:lnTo>
                    <a:pt x="36093" y="144780"/>
                  </a:lnTo>
                  <a:lnTo>
                    <a:pt x="36093" y="105410"/>
                  </a:lnTo>
                  <a:lnTo>
                    <a:pt x="126809" y="105410"/>
                  </a:lnTo>
                  <a:lnTo>
                    <a:pt x="126809" y="72390"/>
                  </a:lnTo>
                  <a:lnTo>
                    <a:pt x="36093" y="72390"/>
                  </a:lnTo>
                  <a:lnTo>
                    <a:pt x="36093" y="33020"/>
                  </a:lnTo>
                  <a:lnTo>
                    <a:pt x="134505" y="33020"/>
                  </a:lnTo>
                  <a:lnTo>
                    <a:pt x="134505" y="0"/>
                  </a:lnTo>
                  <a:lnTo>
                    <a:pt x="0" y="0"/>
                  </a:lnTo>
                  <a:lnTo>
                    <a:pt x="0" y="33020"/>
                  </a:lnTo>
                  <a:lnTo>
                    <a:pt x="0" y="72390"/>
                  </a:lnTo>
                  <a:lnTo>
                    <a:pt x="0" y="105410"/>
                  </a:lnTo>
                  <a:lnTo>
                    <a:pt x="0" y="144780"/>
                  </a:lnTo>
                  <a:lnTo>
                    <a:pt x="0" y="177800"/>
                  </a:lnTo>
                  <a:lnTo>
                    <a:pt x="135039" y="177800"/>
                  </a:lnTo>
                  <a:lnTo>
                    <a:pt x="135039" y="144780"/>
                  </a:lnTo>
                  <a:close/>
                </a:path>
                <a:path w="486409" h="177800">
                  <a:moveTo>
                    <a:pt x="335064" y="63"/>
                  </a:moveTo>
                  <a:lnTo>
                    <a:pt x="295275" y="63"/>
                  </a:lnTo>
                  <a:lnTo>
                    <a:pt x="240880" y="129527"/>
                  </a:lnTo>
                  <a:lnTo>
                    <a:pt x="186766" y="63"/>
                  </a:lnTo>
                  <a:lnTo>
                    <a:pt x="146977" y="63"/>
                  </a:lnTo>
                  <a:lnTo>
                    <a:pt x="223634" y="177800"/>
                  </a:lnTo>
                  <a:lnTo>
                    <a:pt x="258394" y="177800"/>
                  </a:lnTo>
                  <a:lnTo>
                    <a:pt x="335064" y="63"/>
                  </a:lnTo>
                  <a:close/>
                </a:path>
                <a:path w="486409" h="177800">
                  <a:moveTo>
                    <a:pt x="486003" y="144780"/>
                  </a:moveTo>
                  <a:lnTo>
                    <a:pt x="387057" y="144780"/>
                  </a:lnTo>
                  <a:lnTo>
                    <a:pt x="387057" y="105410"/>
                  </a:lnTo>
                  <a:lnTo>
                    <a:pt x="477786" y="105410"/>
                  </a:lnTo>
                  <a:lnTo>
                    <a:pt x="477786" y="72390"/>
                  </a:lnTo>
                  <a:lnTo>
                    <a:pt x="387057" y="72390"/>
                  </a:lnTo>
                  <a:lnTo>
                    <a:pt x="387057" y="33020"/>
                  </a:lnTo>
                  <a:lnTo>
                    <a:pt x="485470" y="33020"/>
                  </a:lnTo>
                  <a:lnTo>
                    <a:pt x="485470" y="0"/>
                  </a:lnTo>
                  <a:lnTo>
                    <a:pt x="350977" y="0"/>
                  </a:lnTo>
                  <a:lnTo>
                    <a:pt x="350977" y="33020"/>
                  </a:lnTo>
                  <a:lnTo>
                    <a:pt x="350977" y="72390"/>
                  </a:lnTo>
                  <a:lnTo>
                    <a:pt x="350977" y="105410"/>
                  </a:lnTo>
                  <a:lnTo>
                    <a:pt x="350977" y="144780"/>
                  </a:lnTo>
                  <a:lnTo>
                    <a:pt x="350977" y="177800"/>
                  </a:lnTo>
                  <a:lnTo>
                    <a:pt x="486003" y="177800"/>
                  </a:lnTo>
                  <a:lnTo>
                    <a:pt x="486003" y="144780"/>
                  </a:lnTo>
                  <a:close/>
                </a:path>
              </a:pathLst>
            </a:custGeom>
            <a:solidFill>
              <a:srgbClr val="2744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128037" y="491323"/>
              <a:ext cx="164748" cy="177743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0448176" y="638980"/>
              <a:ext cx="492759" cy="258445"/>
            </a:xfrm>
            <a:custGeom>
              <a:avLst/>
              <a:gdLst/>
              <a:ahLst/>
              <a:cxnLst/>
              <a:rect l="l" t="t" r="r" b="b"/>
              <a:pathLst>
                <a:path w="492759" h="258444">
                  <a:moveTo>
                    <a:pt x="36220" y="79908"/>
                  </a:moveTo>
                  <a:lnTo>
                    <a:pt x="0" y="79908"/>
                  </a:lnTo>
                  <a:lnTo>
                    <a:pt x="0" y="258343"/>
                  </a:lnTo>
                  <a:lnTo>
                    <a:pt x="36220" y="258343"/>
                  </a:lnTo>
                  <a:lnTo>
                    <a:pt x="36220" y="79908"/>
                  </a:lnTo>
                  <a:close/>
                </a:path>
                <a:path w="492759" h="258444">
                  <a:moveTo>
                    <a:pt x="492213" y="0"/>
                  </a:moveTo>
                  <a:lnTo>
                    <a:pt x="462127" y="0"/>
                  </a:lnTo>
                  <a:lnTo>
                    <a:pt x="462127" y="30099"/>
                  </a:lnTo>
                  <a:lnTo>
                    <a:pt x="492213" y="30099"/>
                  </a:lnTo>
                  <a:lnTo>
                    <a:pt x="492213" y="0"/>
                  </a:lnTo>
                  <a:close/>
                </a:path>
              </a:pathLst>
            </a:custGeom>
            <a:solidFill>
              <a:srgbClr val="2744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508102" y="718883"/>
              <a:ext cx="165387" cy="178434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0696042" y="714888"/>
              <a:ext cx="874394" cy="186690"/>
            </a:xfrm>
            <a:custGeom>
              <a:avLst/>
              <a:gdLst/>
              <a:ahLst/>
              <a:cxnLst/>
              <a:rect l="l" t="t" r="r" b="b"/>
              <a:pathLst>
                <a:path w="874395" h="186690">
                  <a:moveTo>
                    <a:pt x="165379" y="4000"/>
                  </a:moveTo>
                  <a:lnTo>
                    <a:pt x="129159" y="4000"/>
                  </a:lnTo>
                  <a:lnTo>
                    <a:pt x="129159" y="121716"/>
                  </a:lnTo>
                  <a:lnTo>
                    <a:pt x="30365" y="4000"/>
                  </a:lnTo>
                  <a:lnTo>
                    <a:pt x="0" y="4000"/>
                  </a:lnTo>
                  <a:lnTo>
                    <a:pt x="0" y="182435"/>
                  </a:lnTo>
                  <a:lnTo>
                    <a:pt x="36207" y="182435"/>
                  </a:lnTo>
                  <a:lnTo>
                    <a:pt x="36207" y="67919"/>
                  </a:lnTo>
                  <a:lnTo>
                    <a:pt x="135013" y="182435"/>
                  </a:lnTo>
                  <a:lnTo>
                    <a:pt x="165379" y="182435"/>
                  </a:lnTo>
                  <a:lnTo>
                    <a:pt x="165379" y="4000"/>
                  </a:lnTo>
                  <a:close/>
                </a:path>
                <a:path w="874395" h="186690">
                  <a:moveTo>
                    <a:pt x="337146" y="3733"/>
                  </a:moveTo>
                  <a:lnTo>
                    <a:pt x="182143" y="3733"/>
                  </a:lnTo>
                  <a:lnTo>
                    <a:pt x="182143" y="36753"/>
                  </a:lnTo>
                  <a:lnTo>
                    <a:pt x="241541" y="36753"/>
                  </a:lnTo>
                  <a:lnTo>
                    <a:pt x="241541" y="182803"/>
                  </a:lnTo>
                  <a:lnTo>
                    <a:pt x="277761" y="182803"/>
                  </a:lnTo>
                  <a:lnTo>
                    <a:pt x="277761" y="36753"/>
                  </a:lnTo>
                  <a:lnTo>
                    <a:pt x="337146" y="36753"/>
                  </a:lnTo>
                  <a:lnTo>
                    <a:pt x="337146" y="3733"/>
                  </a:lnTo>
                  <a:close/>
                </a:path>
                <a:path w="874395" h="186690">
                  <a:moveTo>
                    <a:pt x="490575" y="149415"/>
                  </a:moveTo>
                  <a:lnTo>
                    <a:pt x="391236" y="149415"/>
                  </a:lnTo>
                  <a:lnTo>
                    <a:pt x="391236" y="108775"/>
                  </a:lnTo>
                  <a:lnTo>
                    <a:pt x="482320" y="108775"/>
                  </a:lnTo>
                  <a:lnTo>
                    <a:pt x="482320" y="77025"/>
                  </a:lnTo>
                  <a:lnTo>
                    <a:pt x="391236" y="77025"/>
                  </a:lnTo>
                  <a:lnTo>
                    <a:pt x="391236" y="36385"/>
                  </a:lnTo>
                  <a:lnTo>
                    <a:pt x="490042" y="36385"/>
                  </a:lnTo>
                  <a:lnTo>
                    <a:pt x="490042" y="4635"/>
                  </a:lnTo>
                  <a:lnTo>
                    <a:pt x="355015" y="4635"/>
                  </a:lnTo>
                  <a:lnTo>
                    <a:pt x="355015" y="36385"/>
                  </a:lnTo>
                  <a:lnTo>
                    <a:pt x="355015" y="77025"/>
                  </a:lnTo>
                  <a:lnTo>
                    <a:pt x="355015" y="108775"/>
                  </a:lnTo>
                  <a:lnTo>
                    <a:pt x="355015" y="149415"/>
                  </a:lnTo>
                  <a:lnTo>
                    <a:pt x="355015" y="182435"/>
                  </a:lnTo>
                  <a:lnTo>
                    <a:pt x="490575" y="182435"/>
                  </a:lnTo>
                  <a:lnTo>
                    <a:pt x="490575" y="149415"/>
                  </a:lnTo>
                  <a:close/>
                </a:path>
                <a:path w="874395" h="186690">
                  <a:moveTo>
                    <a:pt x="690664" y="68707"/>
                  </a:moveTo>
                  <a:lnTo>
                    <a:pt x="670788" y="28587"/>
                  </a:lnTo>
                  <a:lnTo>
                    <a:pt x="633399" y="4622"/>
                  </a:lnTo>
                  <a:lnTo>
                    <a:pt x="602780" y="0"/>
                  </a:lnTo>
                  <a:lnTo>
                    <a:pt x="583831" y="1689"/>
                  </a:lnTo>
                  <a:lnTo>
                    <a:pt x="536194" y="27038"/>
                  </a:lnTo>
                  <a:lnTo>
                    <a:pt x="510730" y="74396"/>
                  </a:lnTo>
                  <a:lnTo>
                    <a:pt x="509028" y="93218"/>
                  </a:lnTo>
                  <a:lnTo>
                    <a:pt x="510730" y="112141"/>
                  </a:lnTo>
                  <a:lnTo>
                    <a:pt x="536194" y="159537"/>
                  </a:lnTo>
                  <a:lnTo>
                    <a:pt x="583831" y="184746"/>
                  </a:lnTo>
                  <a:lnTo>
                    <a:pt x="602780" y="186436"/>
                  </a:lnTo>
                  <a:lnTo>
                    <a:pt x="618731" y="185254"/>
                  </a:lnTo>
                  <a:lnTo>
                    <a:pt x="660031" y="167525"/>
                  </a:lnTo>
                  <a:lnTo>
                    <a:pt x="686346" y="130924"/>
                  </a:lnTo>
                  <a:lnTo>
                    <a:pt x="690664" y="115049"/>
                  </a:lnTo>
                  <a:lnTo>
                    <a:pt x="655510" y="107861"/>
                  </a:lnTo>
                  <a:lnTo>
                    <a:pt x="652526" y="118351"/>
                  </a:lnTo>
                  <a:lnTo>
                    <a:pt x="648385" y="127444"/>
                  </a:lnTo>
                  <a:lnTo>
                    <a:pt x="612279" y="151904"/>
                  </a:lnTo>
                  <a:lnTo>
                    <a:pt x="602780" y="152603"/>
                  </a:lnTo>
                  <a:lnTo>
                    <a:pt x="591248" y="151536"/>
                  </a:lnTo>
                  <a:lnTo>
                    <a:pt x="554875" y="126517"/>
                  </a:lnTo>
                  <a:lnTo>
                    <a:pt x="545515" y="93218"/>
                  </a:lnTo>
                  <a:lnTo>
                    <a:pt x="546544" y="81089"/>
                  </a:lnTo>
                  <a:lnTo>
                    <a:pt x="570763" y="43599"/>
                  </a:lnTo>
                  <a:lnTo>
                    <a:pt x="602780" y="34099"/>
                  </a:lnTo>
                  <a:lnTo>
                    <a:pt x="612178" y="34798"/>
                  </a:lnTo>
                  <a:lnTo>
                    <a:pt x="648347" y="59194"/>
                  </a:lnTo>
                  <a:lnTo>
                    <a:pt x="655510" y="78562"/>
                  </a:lnTo>
                  <a:lnTo>
                    <a:pt x="690664" y="68707"/>
                  </a:lnTo>
                  <a:close/>
                </a:path>
                <a:path w="874395" h="186690">
                  <a:moveTo>
                    <a:pt x="874344" y="4635"/>
                  </a:moveTo>
                  <a:lnTo>
                    <a:pt x="838123" y="4635"/>
                  </a:lnTo>
                  <a:lnTo>
                    <a:pt x="838123" y="77025"/>
                  </a:lnTo>
                  <a:lnTo>
                    <a:pt x="752906" y="77025"/>
                  </a:lnTo>
                  <a:lnTo>
                    <a:pt x="752906" y="4635"/>
                  </a:lnTo>
                  <a:lnTo>
                    <a:pt x="716686" y="4635"/>
                  </a:lnTo>
                  <a:lnTo>
                    <a:pt x="716686" y="77025"/>
                  </a:lnTo>
                  <a:lnTo>
                    <a:pt x="716686" y="108775"/>
                  </a:lnTo>
                  <a:lnTo>
                    <a:pt x="716686" y="182435"/>
                  </a:lnTo>
                  <a:lnTo>
                    <a:pt x="752906" y="182435"/>
                  </a:lnTo>
                  <a:lnTo>
                    <a:pt x="752906" y="108775"/>
                  </a:lnTo>
                  <a:lnTo>
                    <a:pt x="838123" y="108775"/>
                  </a:lnTo>
                  <a:lnTo>
                    <a:pt x="838123" y="182435"/>
                  </a:lnTo>
                  <a:lnTo>
                    <a:pt x="874344" y="182435"/>
                  </a:lnTo>
                  <a:lnTo>
                    <a:pt x="874344" y="108775"/>
                  </a:lnTo>
                  <a:lnTo>
                    <a:pt x="874344" y="77025"/>
                  </a:lnTo>
                  <a:lnTo>
                    <a:pt x="874344" y="4635"/>
                  </a:lnTo>
                  <a:close/>
                </a:path>
              </a:pathLst>
            </a:custGeom>
            <a:solidFill>
              <a:srgbClr val="2744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2" name="Obrázek 51">
            <a:extLst>
              <a:ext uri="{FF2B5EF4-FFF2-40B4-BE49-F238E27FC236}">
                <a16:creationId xmlns:a16="http://schemas.microsoft.com/office/drawing/2014/main" id="{A6E13FD4-BE55-36AC-BBAA-F11D91AC5CE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77453" y="440340"/>
            <a:ext cx="1428227" cy="648578"/>
          </a:xfrm>
          <a:prstGeom prst="rect">
            <a:avLst/>
          </a:prstGeom>
        </p:spPr>
      </p:pic>
      <p:pic>
        <p:nvPicPr>
          <p:cNvPr id="40" name="Obrázek 39">
            <a:extLst>
              <a:ext uri="{FF2B5EF4-FFF2-40B4-BE49-F238E27FC236}">
                <a16:creationId xmlns:a16="http://schemas.microsoft.com/office/drawing/2014/main" id="{95C19A27-E961-270F-C63B-21CE0785997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977" y="10610756"/>
            <a:ext cx="1009647" cy="505160"/>
          </a:xfrm>
          <a:prstGeom prst="rect">
            <a:avLst/>
          </a:prstGeom>
        </p:spPr>
      </p:pic>
      <p:pic>
        <p:nvPicPr>
          <p:cNvPr id="43" name="Obrázek 42">
            <a:extLst>
              <a:ext uri="{FF2B5EF4-FFF2-40B4-BE49-F238E27FC236}">
                <a16:creationId xmlns:a16="http://schemas.microsoft.com/office/drawing/2014/main" id="{A55EF5BC-D865-E4EF-4B91-057EACCA14B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27427" y="3656100"/>
            <a:ext cx="17421809" cy="64901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4014" y="1742700"/>
            <a:ext cx="18174752" cy="996251"/>
          </a:xfrm>
          <a:prstGeom prst="rect">
            <a:avLst/>
          </a:prstGeom>
        </p:spPr>
        <p:txBody>
          <a:bodyPr vert="horz" wrap="square" lIns="0" tIns="7983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cs-CZ" spc="-10" dirty="0"/>
              <a:t>GREEN MINE – projekt na 4 roky, vize na desetiletí</a:t>
            </a:r>
            <a:endParaRPr spc="-1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463694" y="2911573"/>
            <a:ext cx="18145072" cy="56213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81635">
              <a:lnSpc>
                <a:spcPct val="150000"/>
              </a:lnSpc>
              <a:spcBef>
                <a:spcPts val="95"/>
              </a:spcBef>
            </a:pPr>
            <a:r>
              <a:rPr lang="cs-CZ" b="1" i="1" dirty="0"/>
              <a:t>Oblast někdejšího Komořanského jezera stála u počátků hnědouhelného dobývání v SZ Čechách</a:t>
            </a:r>
            <a:r>
              <a:rPr b="1" i="1" spc="-10" dirty="0"/>
              <a:t>.</a:t>
            </a:r>
            <a:r>
              <a:rPr lang="cs-CZ" b="1" i="1" spc="-10" dirty="0"/>
              <a:t> Díky projektu Green Mine se tato těžební oblast stává centrem obnovy krajiny i (mikro)regionu.</a:t>
            </a:r>
            <a:endParaRPr b="1" i="1" spc="-10" dirty="0"/>
          </a:p>
          <a:p>
            <a:pPr>
              <a:lnSpc>
                <a:spcPct val="150000"/>
              </a:lnSpc>
              <a:spcBef>
                <a:spcPts val="605"/>
              </a:spcBef>
            </a:pPr>
            <a:endParaRPr spc="-10" dirty="0"/>
          </a:p>
          <a:p>
            <a:pPr marL="389255" marR="5080" indent="-377190">
              <a:lnSpc>
                <a:spcPct val="150000"/>
              </a:lnSpc>
              <a:buClr>
                <a:srgbClr val="60C14F"/>
              </a:buClr>
              <a:buChar char="•"/>
              <a:tabLst>
                <a:tab pos="389255" algn="l"/>
              </a:tabLst>
            </a:pPr>
            <a:r>
              <a:rPr lang="cs-CZ" dirty="0"/>
              <a:t>Území lomu zaujímá více než 40 km2. Revitalizace dotčeného území je projekt na desetiletí.</a:t>
            </a:r>
          </a:p>
          <a:p>
            <a:pPr marL="389255" marR="5080" indent="-377190">
              <a:lnSpc>
                <a:spcPct val="150000"/>
              </a:lnSpc>
              <a:buClr>
                <a:srgbClr val="60C14F"/>
              </a:buClr>
              <a:buChar char="•"/>
              <a:tabLst>
                <a:tab pos="389255" algn="l"/>
              </a:tabLst>
            </a:pPr>
            <a:r>
              <a:rPr lang="cs-CZ" i="1" dirty="0"/>
              <a:t>Green Mine v OPST představuje úvodní etapu komplexní rozvojové vize.</a:t>
            </a:r>
          </a:p>
          <a:p>
            <a:pPr marL="389255" marR="5080" indent="-377190">
              <a:lnSpc>
                <a:spcPct val="150000"/>
              </a:lnSpc>
              <a:buClr>
                <a:srgbClr val="60C14F"/>
              </a:buClr>
              <a:buChar char="•"/>
              <a:tabLst>
                <a:tab pos="389255" algn="l"/>
              </a:tabLst>
            </a:pPr>
            <a:r>
              <a:rPr lang="cs-CZ" dirty="0"/>
              <a:t>Nositel projektu: </a:t>
            </a:r>
            <a:r>
              <a:rPr lang="cs-CZ" b="1" dirty="0"/>
              <a:t>Sev.en </a:t>
            </a:r>
            <a:r>
              <a:rPr lang="cs-CZ" b="1" dirty="0" err="1"/>
              <a:t>Inntech</a:t>
            </a:r>
            <a:r>
              <a:rPr lang="cs-CZ" b="1" dirty="0"/>
              <a:t> a.s. </a:t>
            </a:r>
            <a:r>
              <a:rPr lang="cs-CZ" dirty="0"/>
              <a:t>(součást skupiny Sev.en Česká energie)</a:t>
            </a:r>
          </a:p>
          <a:p>
            <a:pPr marL="389255" marR="5080" indent="-377190">
              <a:lnSpc>
                <a:spcPct val="150000"/>
              </a:lnSpc>
              <a:buClr>
                <a:srgbClr val="60C14F"/>
              </a:buClr>
              <a:buChar char="•"/>
              <a:tabLst>
                <a:tab pos="389255" algn="l"/>
              </a:tabLst>
            </a:pPr>
            <a:r>
              <a:rPr lang="cs-CZ" dirty="0"/>
              <a:t>Partneři: ČZU, HSR-ÚK, UJEP, VŠCHT, VUHU, VÚK</a:t>
            </a:r>
          </a:p>
          <a:p>
            <a:pPr marL="389255" marR="5080" indent="-377190">
              <a:lnSpc>
                <a:spcPct val="150000"/>
              </a:lnSpc>
              <a:buClr>
                <a:srgbClr val="60C14F"/>
              </a:buClr>
              <a:buChar char="•"/>
              <a:tabLst>
                <a:tab pos="389255" algn="l"/>
              </a:tabLst>
            </a:pPr>
            <a:r>
              <a:rPr lang="cs-CZ" dirty="0"/>
              <a:t>Termín realizace: 1. ledna 2024 – 31. prosince 2027</a:t>
            </a:r>
          </a:p>
          <a:p>
            <a:pPr marL="389255" marR="5080" indent="-377190">
              <a:lnSpc>
                <a:spcPct val="150000"/>
              </a:lnSpc>
              <a:buClr>
                <a:srgbClr val="60C14F"/>
              </a:buClr>
              <a:buChar char="•"/>
              <a:tabLst>
                <a:tab pos="389255" algn="l"/>
              </a:tabLst>
            </a:pPr>
            <a:r>
              <a:rPr lang="cs-CZ" dirty="0"/>
              <a:t>Celkový rozpočet: </a:t>
            </a:r>
            <a:r>
              <a:rPr lang="cs-CZ" b="1" dirty="0"/>
              <a:t>640 mil. Kč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1915" y="10720302"/>
            <a:ext cx="688209" cy="28648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905680" y="10736776"/>
            <a:ext cx="581660" cy="260350"/>
            <a:chOff x="6905680" y="10736776"/>
            <a:chExt cx="581660" cy="260350"/>
          </a:xfrm>
        </p:grpSpPr>
        <p:sp>
          <p:nvSpPr>
            <p:cNvPr id="7" name="object 7"/>
            <p:cNvSpPr/>
            <p:nvPr/>
          </p:nvSpPr>
          <p:spPr>
            <a:xfrm>
              <a:off x="6971915" y="10910505"/>
              <a:ext cx="110489" cy="86360"/>
            </a:xfrm>
            <a:custGeom>
              <a:avLst/>
              <a:gdLst/>
              <a:ahLst/>
              <a:cxnLst/>
              <a:rect l="l" t="t" r="r" b="b"/>
              <a:pathLst>
                <a:path w="110490" h="86359">
                  <a:moveTo>
                    <a:pt x="27046" y="0"/>
                  </a:moveTo>
                  <a:lnTo>
                    <a:pt x="0" y="0"/>
                  </a:lnTo>
                  <a:lnTo>
                    <a:pt x="110111" y="86259"/>
                  </a:lnTo>
                  <a:lnTo>
                    <a:pt x="110111" y="65107"/>
                  </a:lnTo>
                  <a:lnTo>
                    <a:pt x="27046" y="0"/>
                  </a:lnTo>
                  <a:close/>
                </a:path>
              </a:pathLst>
            </a:custGeom>
            <a:solidFill>
              <a:srgbClr val="4CA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38203" y="10910505"/>
              <a:ext cx="110489" cy="86360"/>
            </a:xfrm>
            <a:custGeom>
              <a:avLst/>
              <a:gdLst/>
              <a:ahLst/>
              <a:cxnLst/>
              <a:rect l="l" t="t" r="r" b="b"/>
              <a:pathLst>
                <a:path w="110490" h="86359">
                  <a:moveTo>
                    <a:pt x="27014" y="0"/>
                  </a:moveTo>
                  <a:lnTo>
                    <a:pt x="0" y="0"/>
                  </a:lnTo>
                  <a:lnTo>
                    <a:pt x="110080" y="86259"/>
                  </a:lnTo>
                  <a:lnTo>
                    <a:pt x="110080" y="65107"/>
                  </a:lnTo>
                  <a:lnTo>
                    <a:pt x="27014" y="0"/>
                  </a:lnTo>
                  <a:close/>
                </a:path>
              </a:pathLst>
            </a:custGeom>
            <a:solidFill>
              <a:srgbClr val="FD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05680" y="10910505"/>
              <a:ext cx="110489" cy="86360"/>
            </a:xfrm>
            <a:custGeom>
              <a:avLst/>
              <a:gdLst/>
              <a:ahLst/>
              <a:cxnLst/>
              <a:rect l="l" t="t" r="r" b="b"/>
              <a:pathLst>
                <a:path w="110490" h="86359">
                  <a:moveTo>
                    <a:pt x="27025" y="0"/>
                  </a:moveTo>
                  <a:lnTo>
                    <a:pt x="0" y="0"/>
                  </a:lnTo>
                  <a:lnTo>
                    <a:pt x="110111" y="86259"/>
                  </a:lnTo>
                  <a:lnTo>
                    <a:pt x="110111" y="65107"/>
                  </a:lnTo>
                  <a:lnTo>
                    <a:pt x="27025" y="0"/>
                  </a:lnTo>
                  <a:close/>
                </a:path>
              </a:pathLst>
            </a:custGeom>
            <a:solidFill>
              <a:srgbClr val="878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04470" y="10910505"/>
              <a:ext cx="110489" cy="86360"/>
            </a:xfrm>
            <a:custGeom>
              <a:avLst/>
              <a:gdLst/>
              <a:ahLst/>
              <a:cxnLst/>
              <a:rect l="l" t="t" r="r" b="b"/>
              <a:pathLst>
                <a:path w="110490" h="86359">
                  <a:moveTo>
                    <a:pt x="26983" y="0"/>
                  </a:moveTo>
                  <a:lnTo>
                    <a:pt x="0" y="0"/>
                  </a:lnTo>
                  <a:lnTo>
                    <a:pt x="110069" y="86259"/>
                  </a:lnTo>
                  <a:lnTo>
                    <a:pt x="110069" y="65107"/>
                  </a:lnTo>
                  <a:lnTo>
                    <a:pt x="26983" y="0"/>
                  </a:lnTo>
                  <a:close/>
                </a:path>
              </a:pathLst>
            </a:custGeom>
            <a:solidFill>
              <a:srgbClr val="EF7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70717" y="10910505"/>
              <a:ext cx="110489" cy="86360"/>
            </a:xfrm>
            <a:custGeom>
              <a:avLst/>
              <a:gdLst/>
              <a:ahLst/>
              <a:cxnLst/>
              <a:rect l="l" t="t" r="r" b="b"/>
              <a:pathLst>
                <a:path w="110490" h="86359">
                  <a:moveTo>
                    <a:pt x="27014" y="0"/>
                  </a:moveTo>
                  <a:lnTo>
                    <a:pt x="0" y="0"/>
                  </a:lnTo>
                  <a:lnTo>
                    <a:pt x="110090" y="86259"/>
                  </a:lnTo>
                  <a:lnTo>
                    <a:pt x="110090" y="65107"/>
                  </a:lnTo>
                  <a:lnTo>
                    <a:pt x="27014" y="0"/>
                  </a:lnTo>
                  <a:close/>
                </a:path>
              </a:pathLst>
            </a:custGeom>
            <a:solidFill>
              <a:srgbClr val="DD0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36974" y="10910505"/>
              <a:ext cx="110489" cy="86360"/>
            </a:xfrm>
            <a:custGeom>
              <a:avLst/>
              <a:gdLst/>
              <a:ahLst/>
              <a:cxnLst/>
              <a:rect l="l" t="t" r="r" b="b"/>
              <a:pathLst>
                <a:path w="110490" h="86359">
                  <a:moveTo>
                    <a:pt x="27025" y="0"/>
                  </a:moveTo>
                  <a:lnTo>
                    <a:pt x="0" y="0"/>
                  </a:lnTo>
                  <a:lnTo>
                    <a:pt x="110111" y="86259"/>
                  </a:lnTo>
                  <a:lnTo>
                    <a:pt x="110111" y="65107"/>
                  </a:lnTo>
                  <a:lnTo>
                    <a:pt x="27025" y="0"/>
                  </a:lnTo>
                  <a:close/>
                </a:path>
              </a:pathLst>
            </a:custGeom>
            <a:solidFill>
              <a:srgbClr val="0074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03231" y="10910505"/>
              <a:ext cx="110489" cy="86360"/>
            </a:xfrm>
            <a:custGeom>
              <a:avLst/>
              <a:gdLst/>
              <a:ahLst/>
              <a:cxnLst/>
              <a:rect l="l" t="t" r="r" b="b"/>
              <a:pathLst>
                <a:path w="110490" h="86359">
                  <a:moveTo>
                    <a:pt x="27025" y="0"/>
                  </a:moveTo>
                  <a:lnTo>
                    <a:pt x="0" y="0"/>
                  </a:lnTo>
                  <a:lnTo>
                    <a:pt x="110111" y="86259"/>
                  </a:lnTo>
                  <a:lnTo>
                    <a:pt x="110111" y="65107"/>
                  </a:lnTo>
                  <a:lnTo>
                    <a:pt x="27025" y="0"/>
                  </a:lnTo>
                  <a:close/>
                </a:path>
              </a:pathLst>
            </a:custGeom>
            <a:solidFill>
              <a:srgbClr val="EC6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69498" y="10910505"/>
              <a:ext cx="110489" cy="86360"/>
            </a:xfrm>
            <a:custGeom>
              <a:avLst/>
              <a:gdLst/>
              <a:ahLst/>
              <a:cxnLst/>
              <a:rect l="l" t="t" r="r" b="b"/>
              <a:pathLst>
                <a:path w="110490" h="86359">
                  <a:moveTo>
                    <a:pt x="26993" y="0"/>
                  </a:moveTo>
                  <a:lnTo>
                    <a:pt x="0" y="0"/>
                  </a:lnTo>
                  <a:lnTo>
                    <a:pt x="110101" y="86259"/>
                  </a:lnTo>
                  <a:lnTo>
                    <a:pt x="110101" y="65107"/>
                  </a:lnTo>
                  <a:lnTo>
                    <a:pt x="26993" y="0"/>
                  </a:lnTo>
                  <a:close/>
                </a:path>
              </a:pathLst>
            </a:custGeom>
            <a:solidFill>
              <a:srgbClr val="009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98799" y="10736778"/>
              <a:ext cx="83086" cy="13403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06849" y="10736779"/>
              <a:ext cx="65801" cy="13403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06322" y="10736779"/>
              <a:ext cx="68751" cy="1308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06312" y="10736776"/>
              <a:ext cx="80458" cy="130896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97766" y="10757306"/>
            <a:ext cx="1126344" cy="21897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1232" y="10711254"/>
            <a:ext cx="595646" cy="30416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831326" y="10773510"/>
            <a:ext cx="612427" cy="180075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18593692" y="10507260"/>
            <a:ext cx="1018540" cy="334645"/>
          </a:xfrm>
          <a:custGeom>
            <a:avLst/>
            <a:gdLst/>
            <a:ahLst/>
            <a:cxnLst/>
            <a:rect l="l" t="t" r="r" b="b"/>
            <a:pathLst>
              <a:path w="1018540" h="334645">
                <a:moveTo>
                  <a:pt x="904160" y="96007"/>
                </a:moveTo>
                <a:lnTo>
                  <a:pt x="858918" y="104402"/>
                </a:lnTo>
                <a:lnTo>
                  <a:pt x="821451" y="129587"/>
                </a:lnTo>
                <a:lnTo>
                  <a:pt x="796266" y="167841"/>
                </a:lnTo>
                <a:lnTo>
                  <a:pt x="787871" y="215448"/>
                </a:lnTo>
                <a:lnTo>
                  <a:pt x="789956" y="240408"/>
                </a:lnTo>
                <a:lnTo>
                  <a:pt x="806632" y="283228"/>
                </a:lnTo>
                <a:lnTo>
                  <a:pt x="838859" y="315679"/>
                </a:lnTo>
                <a:lnTo>
                  <a:pt x="879879" y="332355"/>
                </a:lnTo>
                <a:lnTo>
                  <a:pt x="903260" y="334440"/>
                </a:lnTo>
                <a:lnTo>
                  <a:pt x="921597" y="333342"/>
                </a:lnTo>
                <a:lnTo>
                  <a:pt x="969520" y="316859"/>
                </a:lnTo>
                <a:lnTo>
                  <a:pt x="1002570" y="283509"/>
                </a:lnTo>
                <a:lnTo>
                  <a:pt x="903260" y="283509"/>
                </a:lnTo>
                <a:lnTo>
                  <a:pt x="893218" y="282622"/>
                </a:lnTo>
                <a:lnTo>
                  <a:pt x="859893" y="261605"/>
                </a:lnTo>
                <a:lnTo>
                  <a:pt x="846916" y="231228"/>
                </a:lnTo>
                <a:lnTo>
                  <a:pt x="1018199" y="231228"/>
                </a:lnTo>
                <a:lnTo>
                  <a:pt x="1018199" y="210935"/>
                </a:lnTo>
                <a:lnTo>
                  <a:pt x="1015631" y="189303"/>
                </a:lnTo>
                <a:lnTo>
                  <a:pt x="848717" y="189303"/>
                </a:lnTo>
                <a:lnTo>
                  <a:pt x="851888" y="179954"/>
                </a:lnTo>
                <a:lnTo>
                  <a:pt x="886300" y="150541"/>
                </a:lnTo>
                <a:lnTo>
                  <a:pt x="904160" y="147838"/>
                </a:lnTo>
                <a:lnTo>
                  <a:pt x="999162" y="147838"/>
                </a:lnTo>
                <a:lnTo>
                  <a:pt x="997873" y="145481"/>
                </a:lnTo>
                <a:lnTo>
                  <a:pt x="983268" y="128226"/>
                </a:lnTo>
                <a:lnTo>
                  <a:pt x="965897" y="114132"/>
                </a:lnTo>
                <a:lnTo>
                  <a:pt x="946922" y="104063"/>
                </a:lnTo>
                <a:lnTo>
                  <a:pt x="926632" y="98106"/>
                </a:lnTo>
                <a:lnTo>
                  <a:pt x="927275" y="98106"/>
                </a:lnTo>
                <a:lnTo>
                  <a:pt x="904160" y="96007"/>
                </a:lnTo>
                <a:close/>
              </a:path>
              <a:path w="1018540" h="334645">
                <a:moveTo>
                  <a:pt x="959154" y="253761"/>
                </a:moveTo>
                <a:lnTo>
                  <a:pt x="949064" y="266776"/>
                </a:lnTo>
                <a:lnTo>
                  <a:pt x="936386" y="276072"/>
                </a:lnTo>
                <a:lnTo>
                  <a:pt x="921118" y="281650"/>
                </a:lnTo>
                <a:lnTo>
                  <a:pt x="903260" y="283509"/>
                </a:lnTo>
                <a:lnTo>
                  <a:pt x="1002570" y="283509"/>
                </a:lnTo>
                <a:lnTo>
                  <a:pt x="1004252" y="281113"/>
                </a:lnTo>
                <a:lnTo>
                  <a:pt x="1012335" y="265028"/>
                </a:lnTo>
                <a:lnTo>
                  <a:pt x="959154" y="253761"/>
                </a:lnTo>
                <a:close/>
              </a:path>
              <a:path w="1018540" h="334645">
                <a:moveTo>
                  <a:pt x="999162" y="147838"/>
                </a:moveTo>
                <a:lnTo>
                  <a:pt x="904160" y="147838"/>
                </a:lnTo>
                <a:lnTo>
                  <a:pt x="913734" y="148513"/>
                </a:lnTo>
                <a:lnTo>
                  <a:pt x="913465" y="148513"/>
                </a:lnTo>
                <a:lnTo>
                  <a:pt x="922456" y="150541"/>
                </a:lnTo>
                <a:lnTo>
                  <a:pt x="922239" y="150541"/>
                </a:lnTo>
                <a:lnTo>
                  <a:pt x="930018" y="153669"/>
                </a:lnTo>
                <a:lnTo>
                  <a:pt x="957342" y="189303"/>
                </a:lnTo>
                <a:lnTo>
                  <a:pt x="1015631" y="189303"/>
                </a:lnTo>
                <a:lnTo>
                  <a:pt x="1015338" y="186836"/>
                </a:lnTo>
                <a:lnTo>
                  <a:pt x="1008563" y="165018"/>
                </a:lnTo>
                <a:lnTo>
                  <a:pt x="999162" y="147838"/>
                </a:lnTo>
                <a:close/>
              </a:path>
              <a:path w="1018540" h="334645">
                <a:moveTo>
                  <a:pt x="587751" y="102767"/>
                </a:moveTo>
                <a:lnTo>
                  <a:pt x="528256" y="102767"/>
                </a:lnTo>
                <a:lnTo>
                  <a:pt x="528256" y="327675"/>
                </a:lnTo>
                <a:lnTo>
                  <a:pt x="587751" y="327675"/>
                </a:lnTo>
                <a:lnTo>
                  <a:pt x="587751" y="228066"/>
                </a:lnTo>
                <a:lnTo>
                  <a:pt x="591244" y="194148"/>
                </a:lnTo>
                <a:lnTo>
                  <a:pt x="601722" y="169921"/>
                </a:lnTo>
                <a:lnTo>
                  <a:pt x="619185" y="155385"/>
                </a:lnTo>
                <a:lnTo>
                  <a:pt x="643634" y="150539"/>
                </a:lnTo>
                <a:lnTo>
                  <a:pt x="741456" y="150539"/>
                </a:lnTo>
                <a:lnTo>
                  <a:pt x="734716" y="136530"/>
                </a:lnTo>
                <a:lnTo>
                  <a:pt x="724386" y="123043"/>
                </a:lnTo>
                <a:lnTo>
                  <a:pt x="587751" y="123043"/>
                </a:lnTo>
                <a:lnTo>
                  <a:pt x="587751" y="102767"/>
                </a:lnTo>
                <a:close/>
              </a:path>
              <a:path w="1018540" h="334645">
                <a:moveTo>
                  <a:pt x="741456" y="150539"/>
                </a:moveTo>
                <a:lnTo>
                  <a:pt x="643634" y="150539"/>
                </a:lnTo>
                <a:lnTo>
                  <a:pt x="653485" y="151441"/>
                </a:lnTo>
                <a:lnTo>
                  <a:pt x="662288" y="154145"/>
                </a:lnTo>
                <a:lnTo>
                  <a:pt x="688388" y="191928"/>
                </a:lnTo>
                <a:lnTo>
                  <a:pt x="689162" y="203281"/>
                </a:lnTo>
                <a:lnTo>
                  <a:pt x="689162" y="327675"/>
                </a:lnTo>
                <a:lnTo>
                  <a:pt x="748657" y="327675"/>
                </a:lnTo>
                <a:lnTo>
                  <a:pt x="748657" y="190653"/>
                </a:lnTo>
                <a:lnTo>
                  <a:pt x="747108" y="170671"/>
                </a:lnTo>
                <a:lnTo>
                  <a:pt x="742461" y="152630"/>
                </a:lnTo>
                <a:lnTo>
                  <a:pt x="741456" y="150539"/>
                </a:lnTo>
                <a:close/>
              </a:path>
              <a:path w="1018540" h="334645">
                <a:moveTo>
                  <a:pt x="658513" y="96007"/>
                </a:moveTo>
                <a:lnTo>
                  <a:pt x="637694" y="97697"/>
                </a:lnTo>
                <a:lnTo>
                  <a:pt x="618962" y="102767"/>
                </a:lnTo>
                <a:lnTo>
                  <a:pt x="602315" y="111216"/>
                </a:lnTo>
                <a:lnTo>
                  <a:pt x="587751" y="123043"/>
                </a:lnTo>
                <a:lnTo>
                  <a:pt x="724386" y="123043"/>
                </a:lnTo>
                <a:lnTo>
                  <a:pt x="723873" y="122373"/>
                </a:lnTo>
                <a:lnTo>
                  <a:pt x="710489" y="110836"/>
                </a:lnTo>
                <a:lnTo>
                  <a:pt x="695135" y="102597"/>
                </a:lnTo>
                <a:lnTo>
                  <a:pt x="677961" y="97697"/>
                </a:lnTo>
                <a:lnTo>
                  <a:pt x="678313" y="97697"/>
                </a:lnTo>
                <a:lnTo>
                  <a:pt x="658513" y="96007"/>
                </a:lnTo>
                <a:close/>
              </a:path>
              <a:path w="1018540" h="334645">
                <a:moveTo>
                  <a:pt x="461996" y="102761"/>
                </a:moveTo>
                <a:lnTo>
                  <a:pt x="402500" y="102761"/>
                </a:lnTo>
                <a:lnTo>
                  <a:pt x="402500" y="327675"/>
                </a:lnTo>
                <a:lnTo>
                  <a:pt x="461996" y="327675"/>
                </a:lnTo>
                <a:lnTo>
                  <a:pt x="461996" y="102761"/>
                </a:lnTo>
                <a:close/>
              </a:path>
              <a:path w="1018540" h="334645">
                <a:moveTo>
                  <a:pt x="432248" y="0"/>
                </a:moveTo>
                <a:lnTo>
                  <a:pt x="398778" y="22139"/>
                </a:lnTo>
                <a:lnTo>
                  <a:pt x="396186" y="35601"/>
                </a:lnTo>
                <a:lnTo>
                  <a:pt x="396821" y="42733"/>
                </a:lnTo>
                <a:lnTo>
                  <a:pt x="424715" y="69691"/>
                </a:lnTo>
                <a:lnTo>
                  <a:pt x="432248" y="70311"/>
                </a:lnTo>
                <a:lnTo>
                  <a:pt x="439603" y="69691"/>
                </a:lnTo>
                <a:lnTo>
                  <a:pt x="467662" y="42733"/>
                </a:lnTo>
                <a:lnTo>
                  <a:pt x="468310" y="35601"/>
                </a:lnTo>
                <a:lnTo>
                  <a:pt x="467662" y="28631"/>
                </a:lnTo>
                <a:lnTo>
                  <a:pt x="439603" y="661"/>
                </a:lnTo>
                <a:lnTo>
                  <a:pt x="432248" y="0"/>
                </a:lnTo>
                <a:close/>
              </a:path>
              <a:path w="1018540" h="334645">
                <a:moveTo>
                  <a:pt x="53642" y="25685"/>
                </a:moveTo>
                <a:lnTo>
                  <a:pt x="0" y="25685"/>
                </a:lnTo>
                <a:lnTo>
                  <a:pt x="0" y="327675"/>
                </a:lnTo>
                <a:lnTo>
                  <a:pt x="59495" y="327675"/>
                </a:lnTo>
                <a:lnTo>
                  <a:pt x="59495" y="163167"/>
                </a:lnTo>
                <a:lnTo>
                  <a:pt x="129064" y="163167"/>
                </a:lnTo>
                <a:lnTo>
                  <a:pt x="53642" y="25685"/>
                </a:lnTo>
                <a:close/>
              </a:path>
              <a:path w="1018540" h="334645">
                <a:moveTo>
                  <a:pt x="129064" y="163167"/>
                </a:moveTo>
                <a:lnTo>
                  <a:pt x="59495" y="163167"/>
                </a:lnTo>
                <a:lnTo>
                  <a:pt x="150100" y="327675"/>
                </a:lnTo>
                <a:lnTo>
                  <a:pt x="186601" y="327675"/>
                </a:lnTo>
                <a:lnTo>
                  <a:pt x="237729" y="234380"/>
                </a:lnTo>
                <a:lnTo>
                  <a:pt x="168131" y="234380"/>
                </a:lnTo>
                <a:lnTo>
                  <a:pt x="129064" y="163167"/>
                </a:lnTo>
                <a:close/>
              </a:path>
              <a:path w="1018540" h="334645">
                <a:moveTo>
                  <a:pt x="336251" y="163167"/>
                </a:moveTo>
                <a:lnTo>
                  <a:pt x="276755" y="163167"/>
                </a:lnTo>
                <a:lnTo>
                  <a:pt x="276755" y="327675"/>
                </a:lnTo>
                <a:lnTo>
                  <a:pt x="336251" y="327675"/>
                </a:lnTo>
                <a:lnTo>
                  <a:pt x="336251" y="163167"/>
                </a:lnTo>
                <a:close/>
              </a:path>
              <a:path w="1018540" h="334645">
                <a:moveTo>
                  <a:pt x="336251" y="25685"/>
                </a:moveTo>
                <a:lnTo>
                  <a:pt x="283059" y="25685"/>
                </a:lnTo>
                <a:lnTo>
                  <a:pt x="168131" y="234380"/>
                </a:lnTo>
                <a:lnTo>
                  <a:pt x="237729" y="234380"/>
                </a:lnTo>
                <a:lnTo>
                  <a:pt x="276755" y="163167"/>
                </a:lnTo>
                <a:lnTo>
                  <a:pt x="336251" y="163167"/>
                </a:lnTo>
                <a:lnTo>
                  <a:pt x="336251" y="25685"/>
                </a:lnTo>
                <a:close/>
              </a:path>
            </a:pathLst>
          </a:custGeom>
          <a:solidFill>
            <a:srgbClr val="263F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246919" y="10526187"/>
            <a:ext cx="1289685" cy="315595"/>
          </a:xfrm>
          <a:custGeom>
            <a:avLst/>
            <a:gdLst/>
            <a:ahLst/>
            <a:cxnLst/>
            <a:rect l="l" t="t" r="r" b="b"/>
            <a:pathLst>
              <a:path w="1289684" h="315595">
                <a:moveTo>
                  <a:pt x="1128625" y="83840"/>
                </a:moveTo>
                <a:lnTo>
                  <a:pt x="1069129" y="83840"/>
                </a:lnTo>
                <a:lnTo>
                  <a:pt x="1069129" y="308754"/>
                </a:lnTo>
                <a:lnTo>
                  <a:pt x="1128625" y="308754"/>
                </a:lnTo>
                <a:lnTo>
                  <a:pt x="1128625" y="209145"/>
                </a:lnTo>
                <a:lnTo>
                  <a:pt x="1132118" y="175227"/>
                </a:lnTo>
                <a:lnTo>
                  <a:pt x="1142596" y="151000"/>
                </a:lnTo>
                <a:lnTo>
                  <a:pt x="1160059" y="136464"/>
                </a:lnTo>
                <a:lnTo>
                  <a:pt x="1184508" y="131619"/>
                </a:lnTo>
                <a:lnTo>
                  <a:pt x="1282334" y="131619"/>
                </a:lnTo>
                <a:lnTo>
                  <a:pt x="1275590" y="117599"/>
                </a:lnTo>
                <a:lnTo>
                  <a:pt x="1265268" y="104122"/>
                </a:lnTo>
                <a:lnTo>
                  <a:pt x="1128625" y="104122"/>
                </a:lnTo>
                <a:lnTo>
                  <a:pt x="1128625" y="83840"/>
                </a:lnTo>
                <a:close/>
              </a:path>
              <a:path w="1289684" h="315595">
                <a:moveTo>
                  <a:pt x="1282334" y="131619"/>
                </a:moveTo>
                <a:lnTo>
                  <a:pt x="1184508" y="131619"/>
                </a:lnTo>
                <a:lnTo>
                  <a:pt x="1194358" y="132520"/>
                </a:lnTo>
                <a:lnTo>
                  <a:pt x="1203162" y="135223"/>
                </a:lnTo>
                <a:lnTo>
                  <a:pt x="1229261" y="172996"/>
                </a:lnTo>
                <a:lnTo>
                  <a:pt x="1230035" y="184350"/>
                </a:lnTo>
                <a:lnTo>
                  <a:pt x="1230035" y="308754"/>
                </a:lnTo>
                <a:lnTo>
                  <a:pt x="1289531" y="308754"/>
                </a:lnTo>
                <a:lnTo>
                  <a:pt x="1289531" y="171732"/>
                </a:lnTo>
                <a:lnTo>
                  <a:pt x="1287982" y="151744"/>
                </a:lnTo>
                <a:lnTo>
                  <a:pt x="1283335" y="133700"/>
                </a:lnTo>
                <a:lnTo>
                  <a:pt x="1282334" y="131619"/>
                </a:lnTo>
                <a:close/>
              </a:path>
              <a:path w="1289684" h="315595">
                <a:moveTo>
                  <a:pt x="1199387" y="77076"/>
                </a:moveTo>
                <a:lnTo>
                  <a:pt x="1178568" y="78766"/>
                </a:lnTo>
                <a:lnTo>
                  <a:pt x="1159831" y="83840"/>
                </a:lnTo>
                <a:lnTo>
                  <a:pt x="1143189" y="92289"/>
                </a:lnTo>
                <a:lnTo>
                  <a:pt x="1128625" y="104122"/>
                </a:lnTo>
                <a:lnTo>
                  <a:pt x="1265268" y="104122"/>
                </a:lnTo>
                <a:lnTo>
                  <a:pt x="1264746" y="103441"/>
                </a:lnTo>
                <a:lnTo>
                  <a:pt x="1251362" y="91905"/>
                </a:lnTo>
                <a:lnTo>
                  <a:pt x="1236009" y="83666"/>
                </a:lnTo>
                <a:lnTo>
                  <a:pt x="1218835" y="78766"/>
                </a:lnTo>
                <a:lnTo>
                  <a:pt x="1219189" y="78766"/>
                </a:lnTo>
                <a:lnTo>
                  <a:pt x="1199387" y="77076"/>
                </a:lnTo>
                <a:close/>
              </a:path>
              <a:path w="1289684" h="315595">
                <a:moveTo>
                  <a:pt x="910014" y="77076"/>
                </a:moveTo>
                <a:lnTo>
                  <a:pt x="864772" y="85471"/>
                </a:lnTo>
                <a:lnTo>
                  <a:pt x="827304" y="110656"/>
                </a:lnTo>
                <a:lnTo>
                  <a:pt x="802124" y="148910"/>
                </a:lnTo>
                <a:lnTo>
                  <a:pt x="793734" y="196517"/>
                </a:lnTo>
                <a:lnTo>
                  <a:pt x="795818" y="221477"/>
                </a:lnTo>
                <a:lnTo>
                  <a:pt x="812491" y="264296"/>
                </a:lnTo>
                <a:lnTo>
                  <a:pt x="844721" y="296752"/>
                </a:lnTo>
                <a:lnTo>
                  <a:pt x="885734" y="313425"/>
                </a:lnTo>
                <a:lnTo>
                  <a:pt x="909113" y="315508"/>
                </a:lnTo>
                <a:lnTo>
                  <a:pt x="927454" y="314411"/>
                </a:lnTo>
                <a:lnTo>
                  <a:pt x="975373" y="297938"/>
                </a:lnTo>
                <a:lnTo>
                  <a:pt x="1008424" y="264578"/>
                </a:lnTo>
                <a:lnTo>
                  <a:pt x="909113" y="264578"/>
                </a:lnTo>
                <a:lnTo>
                  <a:pt x="899071" y="263690"/>
                </a:lnTo>
                <a:lnTo>
                  <a:pt x="865748" y="242675"/>
                </a:lnTo>
                <a:lnTo>
                  <a:pt x="852780" y="212297"/>
                </a:lnTo>
                <a:lnTo>
                  <a:pt x="1024052" y="212297"/>
                </a:lnTo>
                <a:lnTo>
                  <a:pt x="1024052" y="192015"/>
                </a:lnTo>
                <a:lnTo>
                  <a:pt x="1021484" y="170382"/>
                </a:lnTo>
                <a:lnTo>
                  <a:pt x="854581" y="170382"/>
                </a:lnTo>
                <a:lnTo>
                  <a:pt x="857747" y="161027"/>
                </a:lnTo>
                <a:lnTo>
                  <a:pt x="892157" y="131613"/>
                </a:lnTo>
                <a:lnTo>
                  <a:pt x="910014" y="128907"/>
                </a:lnTo>
                <a:lnTo>
                  <a:pt x="1005010" y="128907"/>
                </a:lnTo>
                <a:lnTo>
                  <a:pt x="1003726" y="126560"/>
                </a:lnTo>
                <a:lnTo>
                  <a:pt x="989121" y="109305"/>
                </a:lnTo>
                <a:lnTo>
                  <a:pt x="971756" y="95205"/>
                </a:lnTo>
                <a:lnTo>
                  <a:pt x="952783" y="85133"/>
                </a:lnTo>
                <a:lnTo>
                  <a:pt x="932490" y="79174"/>
                </a:lnTo>
                <a:lnTo>
                  <a:pt x="933133" y="79174"/>
                </a:lnTo>
                <a:lnTo>
                  <a:pt x="910014" y="77076"/>
                </a:lnTo>
                <a:close/>
              </a:path>
              <a:path w="1289684" h="315595">
                <a:moveTo>
                  <a:pt x="965007" y="234830"/>
                </a:moveTo>
                <a:lnTo>
                  <a:pt x="954923" y="247845"/>
                </a:lnTo>
                <a:lnTo>
                  <a:pt x="942247" y="257141"/>
                </a:lnTo>
                <a:lnTo>
                  <a:pt x="926977" y="262719"/>
                </a:lnTo>
                <a:lnTo>
                  <a:pt x="909113" y="264578"/>
                </a:lnTo>
                <a:lnTo>
                  <a:pt x="1008424" y="264578"/>
                </a:lnTo>
                <a:lnTo>
                  <a:pt x="1010106" y="262182"/>
                </a:lnTo>
                <a:lnTo>
                  <a:pt x="1018188" y="246097"/>
                </a:lnTo>
                <a:lnTo>
                  <a:pt x="965007" y="234830"/>
                </a:lnTo>
                <a:close/>
              </a:path>
              <a:path w="1289684" h="315595">
                <a:moveTo>
                  <a:pt x="1005010" y="128907"/>
                </a:moveTo>
                <a:lnTo>
                  <a:pt x="910014" y="128907"/>
                </a:lnTo>
                <a:lnTo>
                  <a:pt x="919615" y="129584"/>
                </a:lnTo>
                <a:lnTo>
                  <a:pt x="919331" y="129584"/>
                </a:lnTo>
                <a:lnTo>
                  <a:pt x="928336" y="131613"/>
                </a:lnTo>
                <a:lnTo>
                  <a:pt x="928111" y="131613"/>
                </a:lnTo>
                <a:lnTo>
                  <a:pt x="935882" y="134738"/>
                </a:lnTo>
                <a:lnTo>
                  <a:pt x="963206" y="170382"/>
                </a:lnTo>
                <a:lnTo>
                  <a:pt x="1021484" y="170382"/>
                </a:lnTo>
                <a:lnTo>
                  <a:pt x="1021192" y="167915"/>
                </a:lnTo>
                <a:lnTo>
                  <a:pt x="1014416" y="146097"/>
                </a:lnTo>
                <a:lnTo>
                  <a:pt x="1005010" y="128907"/>
                </a:lnTo>
                <a:close/>
              </a:path>
              <a:path w="1289684" h="315595">
                <a:moveTo>
                  <a:pt x="652650" y="77076"/>
                </a:moveTo>
                <a:lnTo>
                  <a:pt x="607408" y="85471"/>
                </a:lnTo>
                <a:lnTo>
                  <a:pt x="569940" y="110656"/>
                </a:lnTo>
                <a:lnTo>
                  <a:pt x="544755" y="148910"/>
                </a:lnTo>
                <a:lnTo>
                  <a:pt x="536360" y="196517"/>
                </a:lnTo>
                <a:lnTo>
                  <a:pt x="538445" y="221477"/>
                </a:lnTo>
                <a:lnTo>
                  <a:pt x="555125" y="264296"/>
                </a:lnTo>
                <a:lnTo>
                  <a:pt x="587352" y="296752"/>
                </a:lnTo>
                <a:lnTo>
                  <a:pt x="628369" y="313425"/>
                </a:lnTo>
                <a:lnTo>
                  <a:pt x="651749" y="315508"/>
                </a:lnTo>
                <a:lnTo>
                  <a:pt x="670086" y="314411"/>
                </a:lnTo>
                <a:lnTo>
                  <a:pt x="718009" y="297938"/>
                </a:lnTo>
                <a:lnTo>
                  <a:pt x="751060" y="264578"/>
                </a:lnTo>
                <a:lnTo>
                  <a:pt x="651749" y="264578"/>
                </a:lnTo>
                <a:lnTo>
                  <a:pt x="641707" y="263690"/>
                </a:lnTo>
                <a:lnTo>
                  <a:pt x="608382" y="242675"/>
                </a:lnTo>
                <a:lnTo>
                  <a:pt x="595405" y="212297"/>
                </a:lnTo>
                <a:lnTo>
                  <a:pt x="766688" y="212297"/>
                </a:lnTo>
                <a:lnTo>
                  <a:pt x="766688" y="192015"/>
                </a:lnTo>
                <a:lnTo>
                  <a:pt x="764120" y="170382"/>
                </a:lnTo>
                <a:lnTo>
                  <a:pt x="597206" y="170382"/>
                </a:lnTo>
                <a:lnTo>
                  <a:pt x="600377" y="161027"/>
                </a:lnTo>
                <a:lnTo>
                  <a:pt x="634793" y="131613"/>
                </a:lnTo>
                <a:lnTo>
                  <a:pt x="652650" y="128907"/>
                </a:lnTo>
                <a:lnTo>
                  <a:pt x="747646" y="128907"/>
                </a:lnTo>
                <a:lnTo>
                  <a:pt x="746362" y="126560"/>
                </a:lnTo>
                <a:lnTo>
                  <a:pt x="731757" y="109305"/>
                </a:lnTo>
                <a:lnTo>
                  <a:pt x="714386" y="95205"/>
                </a:lnTo>
                <a:lnTo>
                  <a:pt x="695412" y="85133"/>
                </a:lnTo>
                <a:lnTo>
                  <a:pt x="675121" y="79174"/>
                </a:lnTo>
                <a:lnTo>
                  <a:pt x="675763" y="79174"/>
                </a:lnTo>
                <a:lnTo>
                  <a:pt x="652650" y="77076"/>
                </a:lnTo>
                <a:close/>
              </a:path>
              <a:path w="1289684" h="315595">
                <a:moveTo>
                  <a:pt x="707643" y="234830"/>
                </a:moveTo>
                <a:lnTo>
                  <a:pt x="697553" y="247845"/>
                </a:lnTo>
                <a:lnTo>
                  <a:pt x="684875" y="257141"/>
                </a:lnTo>
                <a:lnTo>
                  <a:pt x="669608" y="262719"/>
                </a:lnTo>
                <a:lnTo>
                  <a:pt x="651749" y="264578"/>
                </a:lnTo>
                <a:lnTo>
                  <a:pt x="751060" y="264578"/>
                </a:lnTo>
                <a:lnTo>
                  <a:pt x="752742" y="262182"/>
                </a:lnTo>
                <a:lnTo>
                  <a:pt x="760825" y="246097"/>
                </a:lnTo>
                <a:lnTo>
                  <a:pt x="707643" y="234830"/>
                </a:lnTo>
                <a:close/>
              </a:path>
              <a:path w="1289684" h="315595">
                <a:moveTo>
                  <a:pt x="747646" y="128907"/>
                </a:moveTo>
                <a:lnTo>
                  <a:pt x="652650" y="128907"/>
                </a:lnTo>
                <a:lnTo>
                  <a:pt x="662245" y="129584"/>
                </a:lnTo>
                <a:lnTo>
                  <a:pt x="661961" y="129584"/>
                </a:lnTo>
                <a:lnTo>
                  <a:pt x="670962" y="131613"/>
                </a:lnTo>
                <a:lnTo>
                  <a:pt x="670738" y="131613"/>
                </a:lnTo>
                <a:lnTo>
                  <a:pt x="678508" y="134738"/>
                </a:lnTo>
                <a:lnTo>
                  <a:pt x="705842" y="170382"/>
                </a:lnTo>
                <a:lnTo>
                  <a:pt x="764120" y="170382"/>
                </a:lnTo>
                <a:lnTo>
                  <a:pt x="763828" y="167915"/>
                </a:lnTo>
                <a:lnTo>
                  <a:pt x="757052" y="146097"/>
                </a:lnTo>
                <a:lnTo>
                  <a:pt x="747646" y="128907"/>
                </a:lnTo>
                <a:close/>
              </a:path>
              <a:path w="1289684" h="315595">
                <a:moveTo>
                  <a:pt x="422782" y="83840"/>
                </a:moveTo>
                <a:lnTo>
                  <a:pt x="363287" y="83840"/>
                </a:lnTo>
                <a:lnTo>
                  <a:pt x="363287" y="308754"/>
                </a:lnTo>
                <a:lnTo>
                  <a:pt x="422782" y="308754"/>
                </a:lnTo>
                <a:lnTo>
                  <a:pt x="422782" y="236181"/>
                </a:lnTo>
                <a:lnTo>
                  <a:pt x="427797" y="193982"/>
                </a:lnTo>
                <a:lnTo>
                  <a:pt x="442839" y="163839"/>
                </a:lnTo>
                <a:lnTo>
                  <a:pt x="467911" y="145752"/>
                </a:lnTo>
                <a:lnTo>
                  <a:pt x="503010" y="139723"/>
                </a:lnTo>
                <a:lnTo>
                  <a:pt x="516078" y="139723"/>
                </a:lnTo>
                <a:lnTo>
                  <a:pt x="516900" y="124854"/>
                </a:lnTo>
                <a:lnTo>
                  <a:pt x="422782" y="124854"/>
                </a:lnTo>
                <a:lnTo>
                  <a:pt x="422782" y="83840"/>
                </a:lnTo>
                <a:close/>
              </a:path>
              <a:path w="1289684" h="315595">
                <a:moveTo>
                  <a:pt x="510371" y="80678"/>
                </a:moveTo>
                <a:lnTo>
                  <a:pt x="503461" y="80678"/>
                </a:lnTo>
                <a:lnTo>
                  <a:pt x="479658" y="83440"/>
                </a:lnTo>
                <a:lnTo>
                  <a:pt x="458276" y="91724"/>
                </a:lnTo>
                <a:lnTo>
                  <a:pt x="439317" y="105530"/>
                </a:lnTo>
                <a:lnTo>
                  <a:pt x="422782" y="124854"/>
                </a:lnTo>
                <a:lnTo>
                  <a:pt x="516900" y="124854"/>
                </a:lnTo>
                <a:lnTo>
                  <a:pt x="519166" y="83840"/>
                </a:lnTo>
                <a:lnTo>
                  <a:pt x="519240" y="82489"/>
                </a:lnTo>
                <a:lnTo>
                  <a:pt x="515628" y="81285"/>
                </a:lnTo>
                <a:lnTo>
                  <a:pt x="510371" y="80678"/>
                </a:lnTo>
                <a:close/>
              </a:path>
              <a:path w="1289684" h="315595">
                <a:moveTo>
                  <a:pt x="158654" y="0"/>
                </a:moveTo>
                <a:lnTo>
                  <a:pt x="97133" y="11435"/>
                </a:lnTo>
                <a:lnTo>
                  <a:pt x="45977" y="45747"/>
                </a:lnTo>
                <a:lnTo>
                  <a:pt x="11495" y="96626"/>
                </a:lnTo>
                <a:lnTo>
                  <a:pt x="0" y="157754"/>
                </a:lnTo>
                <a:lnTo>
                  <a:pt x="2776" y="188402"/>
                </a:lnTo>
                <a:lnTo>
                  <a:pt x="2901" y="189787"/>
                </a:lnTo>
                <a:lnTo>
                  <a:pt x="26115" y="245903"/>
                </a:lnTo>
                <a:lnTo>
                  <a:pt x="70965" y="289905"/>
                </a:lnTo>
                <a:lnTo>
                  <a:pt x="128181" y="312720"/>
                </a:lnTo>
                <a:lnTo>
                  <a:pt x="128631" y="312720"/>
                </a:lnTo>
                <a:lnTo>
                  <a:pt x="160466" y="315508"/>
                </a:lnTo>
                <a:lnTo>
                  <a:pt x="221312" y="304355"/>
                </a:lnTo>
                <a:lnTo>
                  <a:pt x="270442" y="270892"/>
                </a:lnTo>
                <a:lnTo>
                  <a:pt x="280499" y="258274"/>
                </a:lnTo>
                <a:lnTo>
                  <a:pt x="162267" y="258274"/>
                </a:lnTo>
                <a:lnTo>
                  <a:pt x="141925" y="256470"/>
                </a:lnTo>
                <a:lnTo>
                  <a:pt x="106314" y="242045"/>
                </a:lnTo>
                <a:lnTo>
                  <a:pt x="78426" y="214127"/>
                </a:lnTo>
                <a:lnTo>
                  <a:pt x="64000" y="178290"/>
                </a:lnTo>
                <a:lnTo>
                  <a:pt x="62197" y="157754"/>
                </a:lnTo>
                <a:lnTo>
                  <a:pt x="63944" y="137418"/>
                </a:lnTo>
                <a:lnTo>
                  <a:pt x="77918" y="101812"/>
                </a:lnTo>
                <a:lnTo>
                  <a:pt x="104909" y="73919"/>
                </a:lnTo>
                <a:lnTo>
                  <a:pt x="158654" y="57694"/>
                </a:lnTo>
                <a:lnTo>
                  <a:pt x="285875" y="57694"/>
                </a:lnTo>
                <a:lnTo>
                  <a:pt x="282046" y="52061"/>
                </a:lnTo>
                <a:lnTo>
                  <a:pt x="248348" y="23444"/>
                </a:lnTo>
                <a:lnTo>
                  <a:pt x="206097" y="5859"/>
                </a:lnTo>
                <a:lnTo>
                  <a:pt x="183025" y="1464"/>
                </a:lnTo>
                <a:lnTo>
                  <a:pt x="158654" y="0"/>
                </a:lnTo>
                <a:close/>
              </a:path>
              <a:path w="1289684" h="315595">
                <a:moveTo>
                  <a:pt x="312356" y="132519"/>
                </a:moveTo>
                <a:lnTo>
                  <a:pt x="146937" y="132519"/>
                </a:lnTo>
                <a:lnTo>
                  <a:pt x="146937" y="188402"/>
                </a:lnTo>
                <a:lnTo>
                  <a:pt x="252861" y="188402"/>
                </a:lnTo>
                <a:lnTo>
                  <a:pt x="247986" y="203773"/>
                </a:lnTo>
                <a:lnTo>
                  <a:pt x="220862" y="239563"/>
                </a:lnTo>
                <a:lnTo>
                  <a:pt x="178774" y="257104"/>
                </a:lnTo>
                <a:lnTo>
                  <a:pt x="162267" y="258274"/>
                </a:lnTo>
                <a:lnTo>
                  <a:pt x="280499" y="258274"/>
                </a:lnTo>
                <a:lnTo>
                  <a:pt x="289372" y="247144"/>
                </a:lnTo>
                <a:lnTo>
                  <a:pt x="302892" y="220522"/>
                </a:lnTo>
                <a:lnTo>
                  <a:pt x="311004" y="191025"/>
                </a:lnTo>
                <a:lnTo>
                  <a:pt x="313707" y="158654"/>
                </a:lnTo>
                <a:lnTo>
                  <a:pt x="313623" y="153134"/>
                </a:lnTo>
                <a:lnTo>
                  <a:pt x="313370" y="146937"/>
                </a:lnTo>
                <a:lnTo>
                  <a:pt x="312947" y="140066"/>
                </a:lnTo>
                <a:lnTo>
                  <a:pt x="312356" y="132519"/>
                </a:lnTo>
                <a:close/>
              </a:path>
              <a:path w="1289684" h="315595">
                <a:moveTo>
                  <a:pt x="285875" y="57694"/>
                </a:moveTo>
                <a:lnTo>
                  <a:pt x="158654" y="57694"/>
                </a:lnTo>
                <a:lnTo>
                  <a:pt x="187784" y="60990"/>
                </a:lnTo>
                <a:lnTo>
                  <a:pt x="212519" y="70878"/>
                </a:lnTo>
                <a:lnTo>
                  <a:pt x="232861" y="87357"/>
                </a:lnTo>
                <a:lnTo>
                  <a:pt x="248809" y="110425"/>
                </a:lnTo>
                <a:lnTo>
                  <a:pt x="303791" y="91044"/>
                </a:lnTo>
                <a:lnTo>
                  <a:pt x="294413" y="70257"/>
                </a:lnTo>
                <a:lnTo>
                  <a:pt x="285875" y="57694"/>
                </a:lnTo>
                <a:close/>
              </a:path>
            </a:pathLst>
          </a:custGeom>
          <a:solidFill>
            <a:srgbClr val="60C14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381486" y="510026"/>
            <a:ext cx="560705" cy="374015"/>
            <a:chOff x="1381486" y="510026"/>
            <a:chExt cx="560705" cy="374015"/>
          </a:xfrm>
        </p:grpSpPr>
        <p:sp>
          <p:nvSpPr>
            <p:cNvPr id="25" name="object 25"/>
            <p:cNvSpPr/>
            <p:nvPr/>
          </p:nvSpPr>
          <p:spPr>
            <a:xfrm>
              <a:off x="1381486" y="510026"/>
              <a:ext cx="560705" cy="374015"/>
            </a:xfrm>
            <a:custGeom>
              <a:avLst/>
              <a:gdLst/>
              <a:ahLst/>
              <a:cxnLst/>
              <a:rect l="l" t="t" r="r" b="b"/>
              <a:pathLst>
                <a:path w="560705" h="374015">
                  <a:moveTo>
                    <a:pt x="560255" y="0"/>
                  </a:moveTo>
                  <a:lnTo>
                    <a:pt x="0" y="0"/>
                  </a:lnTo>
                  <a:lnTo>
                    <a:pt x="0" y="373506"/>
                  </a:lnTo>
                  <a:lnTo>
                    <a:pt x="560255" y="373506"/>
                  </a:lnTo>
                  <a:lnTo>
                    <a:pt x="560255" y="0"/>
                  </a:lnTo>
                  <a:close/>
                </a:path>
              </a:pathLst>
            </a:custGeom>
            <a:solidFill>
              <a:srgbClr val="034E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42173" y="554705"/>
              <a:ext cx="38735" cy="36830"/>
            </a:xfrm>
            <a:custGeom>
              <a:avLst/>
              <a:gdLst/>
              <a:ahLst/>
              <a:cxnLst/>
              <a:rect l="l" t="t" r="r" b="b"/>
              <a:pathLst>
                <a:path w="38735" h="36829">
                  <a:moveTo>
                    <a:pt x="19318" y="0"/>
                  </a:moveTo>
                  <a:lnTo>
                    <a:pt x="14784" y="14135"/>
                  </a:lnTo>
                  <a:lnTo>
                    <a:pt x="0" y="14125"/>
                  </a:lnTo>
                  <a:lnTo>
                    <a:pt x="11989" y="22742"/>
                  </a:lnTo>
                  <a:lnTo>
                    <a:pt x="7497" y="36700"/>
                  </a:lnTo>
                  <a:lnTo>
                    <a:pt x="19318" y="28072"/>
                  </a:lnTo>
                  <a:lnTo>
                    <a:pt x="31140" y="36700"/>
                  </a:lnTo>
                  <a:lnTo>
                    <a:pt x="26637" y="22742"/>
                  </a:lnTo>
                  <a:lnTo>
                    <a:pt x="38658" y="14125"/>
                  </a:lnTo>
                  <a:lnTo>
                    <a:pt x="23842" y="14125"/>
                  </a:lnTo>
                  <a:lnTo>
                    <a:pt x="19318" y="0"/>
                  </a:lnTo>
                  <a:close/>
                </a:path>
              </a:pathLst>
            </a:custGeom>
            <a:solidFill>
              <a:srgbClr val="F6E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36228" y="571118"/>
              <a:ext cx="83401" cy="8159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519797" y="677091"/>
              <a:ext cx="38735" cy="36830"/>
            </a:xfrm>
            <a:custGeom>
              <a:avLst/>
              <a:gdLst/>
              <a:ahLst/>
              <a:cxnLst/>
              <a:rect l="l" t="t" r="r" b="b"/>
              <a:pathLst>
                <a:path w="38734" h="36829">
                  <a:moveTo>
                    <a:pt x="19329" y="0"/>
                  </a:moveTo>
                  <a:lnTo>
                    <a:pt x="14795" y="14167"/>
                  </a:lnTo>
                  <a:lnTo>
                    <a:pt x="0" y="14135"/>
                  </a:lnTo>
                  <a:lnTo>
                    <a:pt x="12010" y="22763"/>
                  </a:lnTo>
                  <a:lnTo>
                    <a:pt x="7507" y="36710"/>
                  </a:lnTo>
                  <a:lnTo>
                    <a:pt x="19329" y="28093"/>
                  </a:lnTo>
                  <a:lnTo>
                    <a:pt x="31150" y="36710"/>
                  </a:lnTo>
                  <a:lnTo>
                    <a:pt x="26648" y="22763"/>
                  </a:lnTo>
                  <a:lnTo>
                    <a:pt x="38648" y="14135"/>
                  </a:lnTo>
                  <a:lnTo>
                    <a:pt x="23863" y="14135"/>
                  </a:lnTo>
                  <a:lnTo>
                    <a:pt x="19329" y="0"/>
                  </a:lnTo>
                  <a:close/>
                </a:path>
              </a:pathLst>
            </a:custGeom>
            <a:solidFill>
              <a:srgbClr val="F6E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36224" y="738382"/>
              <a:ext cx="83495" cy="8156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642174" y="799481"/>
              <a:ext cx="38735" cy="36830"/>
            </a:xfrm>
            <a:custGeom>
              <a:avLst/>
              <a:gdLst/>
              <a:ahLst/>
              <a:cxnLst/>
              <a:rect l="l" t="t" r="r" b="b"/>
              <a:pathLst>
                <a:path w="38735" h="36830">
                  <a:moveTo>
                    <a:pt x="19329" y="0"/>
                  </a:moveTo>
                  <a:lnTo>
                    <a:pt x="14805" y="14156"/>
                  </a:lnTo>
                  <a:lnTo>
                    <a:pt x="0" y="14135"/>
                  </a:lnTo>
                  <a:lnTo>
                    <a:pt x="11999" y="22763"/>
                  </a:lnTo>
                  <a:lnTo>
                    <a:pt x="7507" y="36721"/>
                  </a:lnTo>
                  <a:lnTo>
                    <a:pt x="19329" y="28082"/>
                  </a:lnTo>
                  <a:lnTo>
                    <a:pt x="31140" y="36721"/>
                  </a:lnTo>
                  <a:lnTo>
                    <a:pt x="26648" y="22763"/>
                  </a:lnTo>
                  <a:lnTo>
                    <a:pt x="38648" y="14135"/>
                  </a:lnTo>
                  <a:lnTo>
                    <a:pt x="23852" y="14135"/>
                  </a:lnTo>
                  <a:lnTo>
                    <a:pt x="19329" y="0"/>
                  </a:lnTo>
                  <a:close/>
                </a:path>
              </a:pathLst>
            </a:custGeom>
            <a:solidFill>
              <a:srgbClr val="F6E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03297" y="738382"/>
              <a:ext cx="83484" cy="8156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764383" y="676923"/>
              <a:ext cx="38735" cy="36830"/>
            </a:xfrm>
            <a:custGeom>
              <a:avLst/>
              <a:gdLst/>
              <a:ahLst/>
              <a:cxnLst/>
              <a:rect l="l" t="t" r="r" b="b"/>
              <a:pathLst>
                <a:path w="38735" h="36829">
                  <a:moveTo>
                    <a:pt x="19308" y="0"/>
                  </a:moveTo>
                  <a:lnTo>
                    <a:pt x="14784" y="14156"/>
                  </a:lnTo>
                  <a:lnTo>
                    <a:pt x="0" y="14135"/>
                  </a:lnTo>
                  <a:lnTo>
                    <a:pt x="11989" y="22763"/>
                  </a:lnTo>
                  <a:lnTo>
                    <a:pt x="7497" y="36721"/>
                  </a:lnTo>
                  <a:lnTo>
                    <a:pt x="19308" y="28072"/>
                  </a:lnTo>
                  <a:lnTo>
                    <a:pt x="31129" y="36721"/>
                  </a:lnTo>
                  <a:lnTo>
                    <a:pt x="26648" y="22763"/>
                  </a:lnTo>
                  <a:lnTo>
                    <a:pt x="38648" y="14135"/>
                  </a:lnTo>
                  <a:lnTo>
                    <a:pt x="23852" y="14135"/>
                  </a:lnTo>
                  <a:lnTo>
                    <a:pt x="19308" y="0"/>
                  </a:lnTo>
                  <a:close/>
                </a:path>
              </a:pathLst>
            </a:custGeom>
            <a:solidFill>
              <a:srgbClr val="F6E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03459" y="571139"/>
              <a:ext cx="83327" cy="81380"/>
            </a:xfrm>
            <a:prstGeom prst="rect">
              <a:avLst/>
            </a:prstGeom>
          </p:spPr>
        </p:pic>
      </p:grpSp>
      <p:pic>
        <p:nvPicPr>
          <p:cNvPr id="34" name="object 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038921" y="539666"/>
            <a:ext cx="1089379" cy="290993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>
            <a:off x="9955479" y="491013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405892" y="205752"/>
                </a:moveTo>
                <a:lnTo>
                  <a:pt x="290334" y="405892"/>
                </a:lnTo>
                <a:lnTo>
                  <a:pt x="405892" y="405892"/>
                </a:lnTo>
                <a:lnTo>
                  <a:pt x="405892" y="205752"/>
                </a:lnTo>
                <a:close/>
              </a:path>
              <a:path w="406400" h="406400">
                <a:moveTo>
                  <a:pt x="405892" y="0"/>
                </a:moveTo>
                <a:lnTo>
                  <a:pt x="0" y="0"/>
                </a:lnTo>
                <a:lnTo>
                  <a:pt x="0" y="405904"/>
                </a:lnTo>
                <a:lnTo>
                  <a:pt x="191617" y="405904"/>
                </a:lnTo>
                <a:lnTo>
                  <a:pt x="335191" y="157200"/>
                </a:lnTo>
                <a:lnTo>
                  <a:pt x="172504" y="157200"/>
                </a:lnTo>
                <a:lnTo>
                  <a:pt x="172504" y="71691"/>
                </a:lnTo>
                <a:lnTo>
                  <a:pt x="405892" y="71691"/>
                </a:lnTo>
                <a:lnTo>
                  <a:pt x="405892" y="0"/>
                </a:lnTo>
                <a:close/>
              </a:path>
            </a:pathLst>
          </a:custGeom>
          <a:solidFill>
            <a:srgbClr val="61B45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object 41"/>
          <p:cNvGrpSpPr/>
          <p:nvPr/>
        </p:nvGrpSpPr>
        <p:grpSpPr>
          <a:xfrm>
            <a:off x="10442812" y="487347"/>
            <a:ext cx="1127760" cy="414020"/>
            <a:chOff x="10442812" y="487347"/>
            <a:chExt cx="1127760" cy="414020"/>
          </a:xfrm>
        </p:grpSpPr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442812" y="487347"/>
              <a:ext cx="144854" cy="185701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0614178" y="491267"/>
              <a:ext cx="486409" cy="177800"/>
            </a:xfrm>
            <a:custGeom>
              <a:avLst/>
              <a:gdLst/>
              <a:ahLst/>
              <a:cxnLst/>
              <a:rect l="l" t="t" r="r" b="b"/>
              <a:pathLst>
                <a:path w="486409" h="177800">
                  <a:moveTo>
                    <a:pt x="135039" y="144780"/>
                  </a:moveTo>
                  <a:lnTo>
                    <a:pt x="36093" y="144780"/>
                  </a:lnTo>
                  <a:lnTo>
                    <a:pt x="36093" y="105410"/>
                  </a:lnTo>
                  <a:lnTo>
                    <a:pt x="126809" y="105410"/>
                  </a:lnTo>
                  <a:lnTo>
                    <a:pt x="126809" y="72390"/>
                  </a:lnTo>
                  <a:lnTo>
                    <a:pt x="36093" y="72390"/>
                  </a:lnTo>
                  <a:lnTo>
                    <a:pt x="36093" y="33020"/>
                  </a:lnTo>
                  <a:lnTo>
                    <a:pt x="134505" y="33020"/>
                  </a:lnTo>
                  <a:lnTo>
                    <a:pt x="134505" y="0"/>
                  </a:lnTo>
                  <a:lnTo>
                    <a:pt x="0" y="0"/>
                  </a:lnTo>
                  <a:lnTo>
                    <a:pt x="0" y="33020"/>
                  </a:lnTo>
                  <a:lnTo>
                    <a:pt x="0" y="72390"/>
                  </a:lnTo>
                  <a:lnTo>
                    <a:pt x="0" y="105410"/>
                  </a:lnTo>
                  <a:lnTo>
                    <a:pt x="0" y="144780"/>
                  </a:lnTo>
                  <a:lnTo>
                    <a:pt x="0" y="177800"/>
                  </a:lnTo>
                  <a:lnTo>
                    <a:pt x="135039" y="177800"/>
                  </a:lnTo>
                  <a:lnTo>
                    <a:pt x="135039" y="144780"/>
                  </a:lnTo>
                  <a:close/>
                </a:path>
                <a:path w="486409" h="177800">
                  <a:moveTo>
                    <a:pt x="335064" y="63"/>
                  </a:moveTo>
                  <a:lnTo>
                    <a:pt x="295275" y="63"/>
                  </a:lnTo>
                  <a:lnTo>
                    <a:pt x="240880" y="129527"/>
                  </a:lnTo>
                  <a:lnTo>
                    <a:pt x="186766" y="63"/>
                  </a:lnTo>
                  <a:lnTo>
                    <a:pt x="146977" y="63"/>
                  </a:lnTo>
                  <a:lnTo>
                    <a:pt x="223634" y="177800"/>
                  </a:lnTo>
                  <a:lnTo>
                    <a:pt x="258394" y="177800"/>
                  </a:lnTo>
                  <a:lnTo>
                    <a:pt x="335064" y="63"/>
                  </a:lnTo>
                  <a:close/>
                </a:path>
                <a:path w="486409" h="177800">
                  <a:moveTo>
                    <a:pt x="486003" y="144780"/>
                  </a:moveTo>
                  <a:lnTo>
                    <a:pt x="387057" y="144780"/>
                  </a:lnTo>
                  <a:lnTo>
                    <a:pt x="387057" y="105410"/>
                  </a:lnTo>
                  <a:lnTo>
                    <a:pt x="477786" y="105410"/>
                  </a:lnTo>
                  <a:lnTo>
                    <a:pt x="477786" y="72390"/>
                  </a:lnTo>
                  <a:lnTo>
                    <a:pt x="387057" y="72390"/>
                  </a:lnTo>
                  <a:lnTo>
                    <a:pt x="387057" y="33020"/>
                  </a:lnTo>
                  <a:lnTo>
                    <a:pt x="485470" y="33020"/>
                  </a:lnTo>
                  <a:lnTo>
                    <a:pt x="485470" y="0"/>
                  </a:lnTo>
                  <a:lnTo>
                    <a:pt x="350977" y="0"/>
                  </a:lnTo>
                  <a:lnTo>
                    <a:pt x="350977" y="33020"/>
                  </a:lnTo>
                  <a:lnTo>
                    <a:pt x="350977" y="72390"/>
                  </a:lnTo>
                  <a:lnTo>
                    <a:pt x="350977" y="105410"/>
                  </a:lnTo>
                  <a:lnTo>
                    <a:pt x="350977" y="144780"/>
                  </a:lnTo>
                  <a:lnTo>
                    <a:pt x="350977" y="177800"/>
                  </a:lnTo>
                  <a:lnTo>
                    <a:pt x="486003" y="177800"/>
                  </a:lnTo>
                  <a:lnTo>
                    <a:pt x="486003" y="144780"/>
                  </a:lnTo>
                  <a:close/>
                </a:path>
              </a:pathLst>
            </a:custGeom>
            <a:solidFill>
              <a:srgbClr val="2744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128037" y="491323"/>
              <a:ext cx="164748" cy="177743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0448176" y="638980"/>
              <a:ext cx="492759" cy="258445"/>
            </a:xfrm>
            <a:custGeom>
              <a:avLst/>
              <a:gdLst/>
              <a:ahLst/>
              <a:cxnLst/>
              <a:rect l="l" t="t" r="r" b="b"/>
              <a:pathLst>
                <a:path w="492759" h="258444">
                  <a:moveTo>
                    <a:pt x="36220" y="79908"/>
                  </a:moveTo>
                  <a:lnTo>
                    <a:pt x="0" y="79908"/>
                  </a:lnTo>
                  <a:lnTo>
                    <a:pt x="0" y="258343"/>
                  </a:lnTo>
                  <a:lnTo>
                    <a:pt x="36220" y="258343"/>
                  </a:lnTo>
                  <a:lnTo>
                    <a:pt x="36220" y="79908"/>
                  </a:lnTo>
                  <a:close/>
                </a:path>
                <a:path w="492759" h="258444">
                  <a:moveTo>
                    <a:pt x="492213" y="0"/>
                  </a:moveTo>
                  <a:lnTo>
                    <a:pt x="462127" y="0"/>
                  </a:lnTo>
                  <a:lnTo>
                    <a:pt x="462127" y="30099"/>
                  </a:lnTo>
                  <a:lnTo>
                    <a:pt x="492213" y="30099"/>
                  </a:lnTo>
                  <a:lnTo>
                    <a:pt x="492213" y="0"/>
                  </a:lnTo>
                  <a:close/>
                </a:path>
              </a:pathLst>
            </a:custGeom>
            <a:solidFill>
              <a:srgbClr val="2744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508102" y="718883"/>
              <a:ext cx="165387" cy="178434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0696042" y="714888"/>
              <a:ext cx="874394" cy="186690"/>
            </a:xfrm>
            <a:custGeom>
              <a:avLst/>
              <a:gdLst/>
              <a:ahLst/>
              <a:cxnLst/>
              <a:rect l="l" t="t" r="r" b="b"/>
              <a:pathLst>
                <a:path w="874395" h="186690">
                  <a:moveTo>
                    <a:pt x="165379" y="4000"/>
                  </a:moveTo>
                  <a:lnTo>
                    <a:pt x="129159" y="4000"/>
                  </a:lnTo>
                  <a:lnTo>
                    <a:pt x="129159" y="121716"/>
                  </a:lnTo>
                  <a:lnTo>
                    <a:pt x="30365" y="4000"/>
                  </a:lnTo>
                  <a:lnTo>
                    <a:pt x="0" y="4000"/>
                  </a:lnTo>
                  <a:lnTo>
                    <a:pt x="0" y="182435"/>
                  </a:lnTo>
                  <a:lnTo>
                    <a:pt x="36207" y="182435"/>
                  </a:lnTo>
                  <a:lnTo>
                    <a:pt x="36207" y="67919"/>
                  </a:lnTo>
                  <a:lnTo>
                    <a:pt x="135013" y="182435"/>
                  </a:lnTo>
                  <a:lnTo>
                    <a:pt x="165379" y="182435"/>
                  </a:lnTo>
                  <a:lnTo>
                    <a:pt x="165379" y="4000"/>
                  </a:lnTo>
                  <a:close/>
                </a:path>
                <a:path w="874395" h="186690">
                  <a:moveTo>
                    <a:pt x="337146" y="3733"/>
                  </a:moveTo>
                  <a:lnTo>
                    <a:pt x="182143" y="3733"/>
                  </a:lnTo>
                  <a:lnTo>
                    <a:pt x="182143" y="36753"/>
                  </a:lnTo>
                  <a:lnTo>
                    <a:pt x="241541" y="36753"/>
                  </a:lnTo>
                  <a:lnTo>
                    <a:pt x="241541" y="182803"/>
                  </a:lnTo>
                  <a:lnTo>
                    <a:pt x="277761" y="182803"/>
                  </a:lnTo>
                  <a:lnTo>
                    <a:pt x="277761" y="36753"/>
                  </a:lnTo>
                  <a:lnTo>
                    <a:pt x="337146" y="36753"/>
                  </a:lnTo>
                  <a:lnTo>
                    <a:pt x="337146" y="3733"/>
                  </a:lnTo>
                  <a:close/>
                </a:path>
                <a:path w="874395" h="186690">
                  <a:moveTo>
                    <a:pt x="490575" y="149415"/>
                  </a:moveTo>
                  <a:lnTo>
                    <a:pt x="391236" y="149415"/>
                  </a:lnTo>
                  <a:lnTo>
                    <a:pt x="391236" y="108775"/>
                  </a:lnTo>
                  <a:lnTo>
                    <a:pt x="482320" y="108775"/>
                  </a:lnTo>
                  <a:lnTo>
                    <a:pt x="482320" y="77025"/>
                  </a:lnTo>
                  <a:lnTo>
                    <a:pt x="391236" y="77025"/>
                  </a:lnTo>
                  <a:lnTo>
                    <a:pt x="391236" y="36385"/>
                  </a:lnTo>
                  <a:lnTo>
                    <a:pt x="490042" y="36385"/>
                  </a:lnTo>
                  <a:lnTo>
                    <a:pt x="490042" y="4635"/>
                  </a:lnTo>
                  <a:lnTo>
                    <a:pt x="355015" y="4635"/>
                  </a:lnTo>
                  <a:lnTo>
                    <a:pt x="355015" y="36385"/>
                  </a:lnTo>
                  <a:lnTo>
                    <a:pt x="355015" y="77025"/>
                  </a:lnTo>
                  <a:lnTo>
                    <a:pt x="355015" y="108775"/>
                  </a:lnTo>
                  <a:lnTo>
                    <a:pt x="355015" y="149415"/>
                  </a:lnTo>
                  <a:lnTo>
                    <a:pt x="355015" y="182435"/>
                  </a:lnTo>
                  <a:lnTo>
                    <a:pt x="490575" y="182435"/>
                  </a:lnTo>
                  <a:lnTo>
                    <a:pt x="490575" y="149415"/>
                  </a:lnTo>
                  <a:close/>
                </a:path>
                <a:path w="874395" h="186690">
                  <a:moveTo>
                    <a:pt x="690664" y="68707"/>
                  </a:moveTo>
                  <a:lnTo>
                    <a:pt x="670788" y="28587"/>
                  </a:lnTo>
                  <a:lnTo>
                    <a:pt x="633399" y="4622"/>
                  </a:lnTo>
                  <a:lnTo>
                    <a:pt x="602780" y="0"/>
                  </a:lnTo>
                  <a:lnTo>
                    <a:pt x="583831" y="1689"/>
                  </a:lnTo>
                  <a:lnTo>
                    <a:pt x="536194" y="27038"/>
                  </a:lnTo>
                  <a:lnTo>
                    <a:pt x="510730" y="74396"/>
                  </a:lnTo>
                  <a:lnTo>
                    <a:pt x="509028" y="93218"/>
                  </a:lnTo>
                  <a:lnTo>
                    <a:pt x="510730" y="112141"/>
                  </a:lnTo>
                  <a:lnTo>
                    <a:pt x="536194" y="159537"/>
                  </a:lnTo>
                  <a:lnTo>
                    <a:pt x="583831" y="184746"/>
                  </a:lnTo>
                  <a:lnTo>
                    <a:pt x="602780" y="186436"/>
                  </a:lnTo>
                  <a:lnTo>
                    <a:pt x="618731" y="185254"/>
                  </a:lnTo>
                  <a:lnTo>
                    <a:pt x="660031" y="167525"/>
                  </a:lnTo>
                  <a:lnTo>
                    <a:pt x="686346" y="130924"/>
                  </a:lnTo>
                  <a:lnTo>
                    <a:pt x="690664" y="115049"/>
                  </a:lnTo>
                  <a:lnTo>
                    <a:pt x="655510" y="107861"/>
                  </a:lnTo>
                  <a:lnTo>
                    <a:pt x="652526" y="118351"/>
                  </a:lnTo>
                  <a:lnTo>
                    <a:pt x="648385" y="127444"/>
                  </a:lnTo>
                  <a:lnTo>
                    <a:pt x="612279" y="151904"/>
                  </a:lnTo>
                  <a:lnTo>
                    <a:pt x="602780" y="152603"/>
                  </a:lnTo>
                  <a:lnTo>
                    <a:pt x="591248" y="151536"/>
                  </a:lnTo>
                  <a:lnTo>
                    <a:pt x="554875" y="126517"/>
                  </a:lnTo>
                  <a:lnTo>
                    <a:pt x="545515" y="93218"/>
                  </a:lnTo>
                  <a:lnTo>
                    <a:pt x="546544" y="81089"/>
                  </a:lnTo>
                  <a:lnTo>
                    <a:pt x="570763" y="43599"/>
                  </a:lnTo>
                  <a:lnTo>
                    <a:pt x="602780" y="34099"/>
                  </a:lnTo>
                  <a:lnTo>
                    <a:pt x="612178" y="34798"/>
                  </a:lnTo>
                  <a:lnTo>
                    <a:pt x="648347" y="59194"/>
                  </a:lnTo>
                  <a:lnTo>
                    <a:pt x="655510" y="78562"/>
                  </a:lnTo>
                  <a:lnTo>
                    <a:pt x="690664" y="68707"/>
                  </a:lnTo>
                  <a:close/>
                </a:path>
                <a:path w="874395" h="186690">
                  <a:moveTo>
                    <a:pt x="874344" y="4635"/>
                  </a:moveTo>
                  <a:lnTo>
                    <a:pt x="838123" y="4635"/>
                  </a:lnTo>
                  <a:lnTo>
                    <a:pt x="838123" y="77025"/>
                  </a:lnTo>
                  <a:lnTo>
                    <a:pt x="752906" y="77025"/>
                  </a:lnTo>
                  <a:lnTo>
                    <a:pt x="752906" y="4635"/>
                  </a:lnTo>
                  <a:lnTo>
                    <a:pt x="716686" y="4635"/>
                  </a:lnTo>
                  <a:lnTo>
                    <a:pt x="716686" y="77025"/>
                  </a:lnTo>
                  <a:lnTo>
                    <a:pt x="716686" y="108775"/>
                  </a:lnTo>
                  <a:lnTo>
                    <a:pt x="716686" y="182435"/>
                  </a:lnTo>
                  <a:lnTo>
                    <a:pt x="752906" y="182435"/>
                  </a:lnTo>
                  <a:lnTo>
                    <a:pt x="752906" y="108775"/>
                  </a:lnTo>
                  <a:lnTo>
                    <a:pt x="838123" y="108775"/>
                  </a:lnTo>
                  <a:lnTo>
                    <a:pt x="838123" y="182435"/>
                  </a:lnTo>
                  <a:lnTo>
                    <a:pt x="874344" y="182435"/>
                  </a:lnTo>
                  <a:lnTo>
                    <a:pt x="874344" y="108775"/>
                  </a:lnTo>
                  <a:lnTo>
                    <a:pt x="874344" y="77025"/>
                  </a:lnTo>
                  <a:lnTo>
                    <a:pt x="874344" y="4635"/>
                  </a:lnTo>
                  <a:close/>
                </a:path>
              </a:pathLst>
            </a:custGeom>
            <a:solidFill>
              <a:srgbClr val="2744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>
              <a:lnSpc>
                <a:spcPts val="2830"/>
              </a:lnSpc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50" name="object 50"/>
          <p:cNvSpPr txBox="1"/>
          <p:nvPr/>
        </p:nvSpPr>
        <p:spPr>
          <a:xfrm>
            <a:off x="17259901" y="10873394"/>
            <a:ext cx="234886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5"/>
              </a:lnSpc>
            </a:pPr>
            <a:r>
              <a:rPr sz="2050" b="1" spc="-10" dirty="0">
                <a:solidFill>
                  <a:srgbClr val="263F6B"/>
                </a:solidFill>
                <a:latin typeface="Arial"/>
                <a:cs typeface="Arial"/>
              </a:rPr>
              <a:t>www.greenmine.cz</a:t>
            </a:r>
            <a:endParaRPr sz="2050" dirty="0">
              <a:latin typeface="Arial"/>
              <a:cs typeface="Arial"/>
            </a:endParaRPr>
          </a:p>
        </p:txBody>
      </p:sp>
      <p:pic>
        <p:nvPicPr>
          <p:cNvPr id="51" name="Obrázek 50">
            <a:extLst>
              <a:ext uri="{FF2B5EF4-FFF2-40B4-BE49-F238E27FC236}">
                <a16:creationId xmlns:a16="http://schemas.microsoft.com/office/drawing/2014/main" id="{A756246B-952E-5F21-9AF2-FAB05D9D44E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77453" y="440340"/>
            <a:ext cx="1428227" cy="648578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A3F9F99F-2011-4A4D-B0AC-7A92CB53DFA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020" y="10623883"/>
            <a:ext cx="987068" cy="4938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rázek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556" y="1692275"/>
            <a:ext cx="17276988" cy="79248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4014" y="854075"/>
            <a:ext cx="10980236" cy="915635"/>
          </a:xfrm>
        </p:spPr>
        <p:txBody>
          <a:bodyPr/>
          <a:lstStyle/>
          <a:p>
            <a:r>
              <a:rPr lang="cs-CZ" dirty="0"/>
              <a:t>STRUKTURA PROJEKTU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C6E3BF-2B14-633C-AC6D-944C7E094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7544" y="10266614"/>
            <a:ext cx="2286000" cy="72117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BED5304-6E71-D834-0879-6307E010B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014" y="10627203"/>
            <a:ext cx="6668078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81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18593692" y="10507260"/>
            <a:ext cx="1018540" cy="334645"/>
          </a:xfrm>
          <a:custGeom>
            <a:avLst/>
            <a:gdLst/>
            <a:ahLst/>
            <a:cxnLst/>
            <a:rect l="l" t="t" r="r" b="b"/>
            <a:pathLst>
              <a:path w="1018540" h="334645">
                <a:moveTo>
                  <a:pt x="904160" y="96007"/>
                </a:moveTo>
                <a:lnTo>
                  <a:pt x="858918" y="104402"/>
                </a:lnTo>
                <a:lnTo>
                  <a:pt x="821451" y="129587"/>
                </a:lnTo>
                <a:lnTo>
                  <a:pt x="796266" y="167841"/>
                </a:lnTo>
                <a:lnTo>
                  <a:pt x="787871" y="215448"/>
                </a:lnTo>
                <a:lnTo>
                  <a:pt x="789956" y="240408"/>
                </a:lnTo>
                <a:lnTo>
                  <a:pt x="806632" y="283228"/>
                </a:lnTo>
                <a:lnTo>
                  <a:pt x="838859" y="315679"/>
                </a:lnTo>
                <a:lnTo>
                  <a:pt x="879879" y="332355"/>
                </a:lnTo>
                <a:lnTo>
                  <a:pt x="903260" y="334440"/>
                </a:lnTo>
                <a:lnTo>
                  <a:pt x="921597" y="333342"/>
                </a:lnTo>
                <a:lnTo>
                  <a:pt x="969520" y="316859"/>
                </a:lnTo>
                <a:lnTo>
                  <a:pt x="1002570" y="283509"/>
                </a:lnTo>
                <a:lnTo>
                  <a:pt x="903260" y="283509"/>
                </a:lnTo>
                <a:lnTo>
                  <a:pt x="893218" y="282622"/>
                </a:lnTo>
                <a:lnTo>
                  <a:pt x="859893" y="261605"/>
                </a:lnTo>
                <a:lnTo>
                  <a:pt x="846916" y="231228"/>
                </a:lnTo>
                <a:lnTo>
                  <a:pt x="1018199" y="231228"/>
                </a:lnTo>
                <a:lnTo>
                  <a:pt x="1018199" y="210935"/>
                </a:lnTo>
                <a:lnTo>
                  <a:pt x="1015631" y="189303"/>
                </a:lnTo>
                <a:lnTo>
                  <a:pt x="848717" y="189303"/>
                </a:lnTo>
                <a:lnTo>
                  <a:pt x="851888" y="179954"/>
                </a:lnTo>
                <a:lnTo>
                  <a:pt x="886300" y="150541"/>
                </a:lnTo>
                <a:lnTo>
                  <a:pt x="904160" y="147838"/>
                </a:lnTo>
                <a:lnTo>
                  <a:pt x="999162" y="147838"/>
                </a:lnTo>
                <a:lnTo>
                  <a:pt x="997873" y="145481"/>
                </a:lnTo>
                <a:lnTo>
                  <a:pt x="983268" y="128226"/>
                </a:lnTo>
                <a:lnTo>
                  <a:pt x="965897" y="114132"/>
                </a:lnTo>
                <a:lnTo>
                  <a:pt x="946922" y="104063"/>
                </a:lnTo>
                <a:lnTo>
                  <a:pt x="926632" y="98106"/>
                </a:lnTo>
                <a:lnTo>
                  <a:pt x="927275" y="98106"/>
                </a:lnTo>
                <a:lnTo>
                  <a:pt x="904160" y="96007"/>
                </a:lnTo>
                <a:close/>
              </a:path>
              <a:path w="1018540" h="334645">
                <a:moveTo>
                  <a:pt x="959154" y="253761"/>
                </a:moveTo>
                <a:lnTo>
                  <a:pt x="949064" y="266776"/>
                </a:lnTo>
                <a:lnTo>
                  <a:pt x="936386" y="276072"/>
                </a:lnTo>
                <a:lnTo>
                  <a:pt x="921118" y="281650"/>
                </a:lnTo>
                <a:lnTo>
                  <a:pt x="903260" y="283509"/>
                </a:lnTo>
                <a:lnTo>
                  <a:pt x="1002570" y="283509"/>
                </a:lnTo>
                <a:lnTo>
                  <a:pt x="1004252" y="281113"/>
                </a:lnTo>
                <a:lnTo>
                  <a:pt x="1012335" y="265028"/>
                </a:lnTo>
                <a:lnTo>
                  <a:pt x="959154" y="253761"/>
                </a:lnTo>
                <a:close/>
              </a:path>
              <a:path w="1018540" h="334645">
                <a:moveTo>
                  <a:pt x="999162" y="147838"/>
                </a:moveTo>
                <a:lnTo>
                  <a:pt x="904160" y="147838"/>
                </a:lnTo>
                <a:lnTo>
                  <a:pt x="913734" y="148513"/>
                </a:lnTo>
                <a:lnTo>
                  <a:pt x="913465" y="148513"/>
                </a:lnTo>
                <a:lnTo>
                  <a:pt x="922456" y="150541"/>
                </a:lnTo>
                <a:lnTo>
                  <a:pt x="922239" y="150541"/>
                </a:lnTo>
                <a:lnTo>
                  <a:pt x="930018" y="153669"/>
                </a:lnTo>
                <a:lnTo>
                  <a:pt x="957342" y="189303"/>
                </a:lnTo>
                <a:lnTo>
                  <a:pt x="1015631" y="189303"/>
                </a:lnTo>
                <a:lnTo>
                  <a:pt x="1015338" y="186836"/>
                </a:lnTo>
                <a:lnTo>
                  <a:pt x="1008563" y="165018"/>
                </a:lnTo>
                <a:lnTo>
                  <a:pt x="999162" y="147838"/>
                </a:lnTo>
                <a:close/>
              </a:path>
              <a:path w="1018540" h="334645">
                <a:moveTo>
                  <a:pt x="587751" y="102767"/>
                </a:moveTo>
                <a:lnTo>
                  <a:pt x="528256" y="102767"/>
                </a:lnTo>
                <a:lnTo>
                  <a:pt x="528256" y="327675"/>
                </a:lnTo>
                <a:lnTo>
                  <a:pt x="587751" y="327675"/>
                </a:lnTo>
                <a:lnTo>
                  <a:pt x="587751" y="228066"/>
                </a:lnTo>
                <a:lnTo>
                  <a:pt x="591244" y="194148"/>
                </a:lnTo>
                <a:lnTo>
                  <a:pt x="601722" y="169921"/>
                </a:lnTo>
                <a:lnTo>
                  <a:pt x="619185" y="155385"/>
                </a:lnTo>
                <a:lnTo>
                  <a:pt x="643634" y="150539"/>
                </a:lnTo>
                <a:lnTo>
                  <a:pt x="741456" y="150539"/>
                </a:lnTo>
                <a:lnTo>
                  <a:pt x="734716" y="136530"/>
                </a:lnTo>
                <a:lnTo>
                  <a:pt x="724386" y="123043"/>
                </a:lnTo>
                <a:lnTo>
                  <a:pt x="587751" y="123043"/>
                </a:lnTo>
                <a:lnTo>
                  <a:pt x="587751" y="102767"/>
                </a:lnTo>
                <a:close/>
              </a:path>
              <a:path w="1018540" h="334645">
                <a:moveTo>
                  <a:pt x="741456" y="150539"/>
                </a:moveTo>
                <a:lnTo>
                  <a:pt x="643634" y="150539"/>
                </a:lnTo>
                <a:lnTo>
                  <a:pt x="653485" y="151441"/>
                </a:lnTo>
                <a:lnTo>
                  <a:pt x="662288" y="154145"/>
                </a:lnTo>
                <a:lnTo>
                  <a:pt x="688388" y="191928"/>
                </a:lnTo>
                <a:lnTo>
                  <a:pt x="689162" y="203281"/>
                </a:lnTo>
                <a:lnTo>
                  <a:pt x="689162" y="327675"/>
                </a:lnTo>
                <a:lnTo>
                  <a:pt x="748657" y="327675"/>
                </a:lnTo>
                <a:lnTo>
                  <a:pt x="748657" y="190653"/>
                </a:lnTo>
                <a:lnTo>
                  <a:pt x="747108" y="170671"/>
                </a:lnTo>
                <a:lnTo>
                  <a:pt x="742461" y="152630"/>
                </a:lnTo>
                <a:lnTo>
                  <a:pt x="741456" y="150539"/>
                </a:lnTo>
                <a:close/>
              </a:path>
              <a:path w="1018540" h="334645">
                <a:moveTo>
                  <a:pt x="658513" y="96007"/>
                </a:moveTo>
                <a:lnTo>
                  <a:pt x="637694" y="97697"/>
                </a:lnTo>
                <a:lnTo>
                  <a:pt x="618962" y="102767"/>
                </a:lnTo>
                <a:lnTo>
                  <a:pt x="602315" y="111216"/>
                </a:lnTo>
                <a:lnTo>
                  <a:pt x="587751" y="123043"/>
                </a:lnTo>
                <a:lnTo>
                  <a:pt x="724386" y="123043"/>
                </a:lnTo>
                <a:lnTo>
                  <a:pt x="723873" y="122373"/>
                </a:lnTo>
                <a:lnTo>
                  <a:pt x="710489" y="110836"/>
                </a:lnTo>
                <a:lnTo>
                  <a:pt x="695135" y="102597"/>
                </a:lnTo>
                <a:lnTo>
                  <a:pt x="677961" y="97697"/>
                </a:lnTo>
                <a:lnTo>
                  <a:pt x="678313" y="97697"/>
                </a:lnTo>
                <a:lnTo>
                  <a:pt x="658513" y="96007"/>
                </a:lnTo>
                <a:close/>
              </a:path>
              <a:path w="1018540" h="334645">
                <a:moveTo>
                  <a:pt x="461996" y="102761"/>
                </a:moveTo>
                <a:lnTo>
                  <a:pt x="402500" y="102761"/>
                </a:lnTo>
                <a:lnTo>
                  <a:pt x="402500" y="327675"/>
                </a:lnTo>
                <a:lnTo>
                  <a:pt x="461996" y="327675"/>
                </a:lnTo>
                <a:lnTo>
                  <a:pt x="461996" y="102761"/>
                </a:lnTo>
                <a:close/>
              </a:path>
              <a:path w="1018540" h="334645">
                <a:moveTo>
                  <a:pt x="432248" y="0"/>
                </a:moveTo>
                <a:lnTo>
                  <a:pt x="398778" y="22139"/>
                </a:lnTo>
                <a:lnTo>
                  <a:pt x="396186" y="35601"/>
                </a:lnTo>
                <a:lnTo>
                  <a:pt x="396821" y="42733"/>
                </a:lnTo>
                <a:lnTo>
                  <a:pt x="424715" y="69691"/>
                </a:lnTo>
                <a:lnTo>
                  <a:pt x="432248" y="70311"/>
                </a:lnTo>
                <a:lnTo>
                  <a:pt x="439603" y="69691"/>
                </a:lnTo>
                <a:lnTo>
                  <a:pt x="467662" y="42733"/>
                </a:lnTo>
                <a:lnTo>
                  <a:pt x="468310" y="35601"/>
                </a:lnTo>
                <a:lnTo>
                  <a:pt x="467662" y="28631"/>
                </a:lnTo>
                <a:lnTo>
                  <a:pt x="439603" y="661"/>
                </a:lnTo>
                <a:lnTo>
                  <a:pt x="432248" y="0"/>
                </a:lnTo>
                <a:close/>
              </a:path>
              <a:path w="1018540" h="334645">
                <a:moveTo>
                  <a:pt x="53642" y="25685"/>
                </a:moveTo>
                <a:lnTo>
                  <a:pt x="0" y="25685"/>
                </a:lnTo>
                <a:lnTo>
                  <a:pt x="0" y="327675"/>
                </a:lnTo>
                <a:lnTo>
                  <a:pt x="59495" y="327675"/>
                </a:lnTo>
                <a:lnTo>
                  <a:pt x="59495" y="163167"/>
                </a:lnTo>
                <a:lnTo>
                  <a:pt x="129064" y="163167"/>
                </a:lnTo>
                <a:lnTo>
                  <a:pt x="53642" y="25685"/>
                </a:lnTo>
                <a:close/>
              </a:path>
              <a:path w="1018540" h="334645">
                <a:moveTo>
                  <a:pt x="129064" y="163167"/>
                </a:moveTo>
                <a:lnTo>
                  <a:pt x="59495" y="163167"/>
                </a:lnTo>
                <a:lnTo>
                  <a:pt x="150100" y="327675"/>
                </a:lnTo>
                <a:lnTo>
                  <a:pt x="186601" y="327675"/>
                </a:lnTo>
                <a:lnTo>
                  <a:pt x="237729" y="234380"/>
                </a:lnTo>
                <a:lnTo>
                  <a:pt x="168131" y="234380"/>
                </a:lnTo>
                <a:lnTo>
                  <a:pt x="129064" y="163167"/>
                </a:lnTo>
                <a:close/>
              </a:path>
              <a:path w="1018540" h="334645">
                <a:moveTo>
                  <a:pt x="336251" y="163167"/>
                </a:moveTo>
                <a:lnTo>
                  <a:pt x="276755" y="163167"/>
                </a:lnTo>
                <a:lnTo>
                  <a:pt x="276755" y="327675"/>
                </a:lnTo>
                <a:lnTo>
                  <a:pt x="336251" y="327675"/>
                </a:lnTo>
                <a:lnTo>
                  <a:pt x="336251" y="163167"/>
                </a:lnTo>
                <a:close/>
              </a:path>
              <a:path w="1018540" h="334645">
                <a:moveTo>
                  <a:pt x="336251" y="25685"/>
                </a:moveTo>
                <a:lnTo>
                  <a:pt x="283059" y="25685"/>
                </a:lnTo>
                <a:lnTo>
                  <a:pt x="168131" y="234380"/>
                </a:lnTo>
                <a:lnTo>
                  <a:pt x="237729" y="234380"/>
                </a:lnTo>
                <a:lnTo>
                  <a:pt x="276755" y="163167"/>
                </a:lnTo>
                <a:lnTo>
                  <a:pt x="336251" y="163167"/>
                </a:lnTo>
                <a:lnTo>
                  <a:pt x="336251" y="25685"/>
                </a:lnTo>
                <a:close/>
              </a:path>
            </a:pathLst>
          </a:custGeom>
          <a:solidFill>
            <a:srgbClr val="263F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246919" y="10526187"/>
            <a:ext cx="1289685" cy="315595"/>
          </a:xfrm>
          <a:custGeom>
            <a:avLst/>
            <a:gdLst/>
            <a:ahLst/>
            <a:cxnLst/>
            <a:rect l="l" t="t" r="r" b="b"/>
            <a:pathLst>
              <a:path w="1289684" h="315595">
                <a:moveTo>
                  <a:pt x="1128625" y="83840"/>
                </a:moveTo>
                <a:lnTo>
                  <a:pt x="1069129" y="83840"/>
                </a:lnTo>
                <a:lnTo>
                  <a:pt x="1069129" y="308754"/>
                </a:lnTo>
                <a:lnTo>
                  <a:pt x="1128625" y="308754"/>
                </a:lnTo>
                <a:lnTo>
                  <a:pt x="1128625" y="209145"/>
                </a:lnTo>
                <a:lnTo>
                  <a:pt x="1132118" y="175227"/>
                </a:lnTo>
                <a:lnTo>
                  <a:pt x="1142596" y="151000"/>
                </a:lnTo>
                <a:lnTo>
                  <a:pt x="1160059" y="136464"/>
                </a:lnTo>
                <a:lnTo>
                  <a:pt x="1184508" y="131619"/>
                </a:lnTo>
                <a:lnTo>
                  <a:pt x="1282334" y="131619"/>
                </a:lnTo>
                <a:lnTo>
                  <a:pt x="1275590" y="117599"/>
                </a:lnTo>
                <a:lnTo>
                  <a:pt x="1265268" y="104122"/>
                </a:lnTo>
                <a:lnTo>
                  <a:pt x="1128625" y="104122"/>
                </a:lnTo>
                <a:lnTo>
                  <a:pt x="1128625" y="83840"/>
                </a:lnTo>
                <a:close/>
              </a:path>
              <a:path w="1289684" h="315595">
                <a:moveTo>
                  <a:pt x="1282334" y="131619"/>
                </a:moveTo>
                <a:lnTo>
                  <a:pt x="1184508" y="131619"/>
                </a:lnTo>
                <a:lnTo>
                  <a:pt x="1194358" y="132520"/>
                </a:lnTo>
                <a:lnTo>
                  <a:pt x="1203162" y="135223"/>
                </a:lnTo>
                <a:lnTo>
                  <a:pt x="1229261" y="172996"/>
                </a:lnTo>
                <a:lnTo>
                  <a:pt x="1230035" y="184350"/>
                </a:lnTo>
                <a:lnTo>
                  <a:pt x="1230035" y="308754"/>
                </a:lnTo>
                <a:lnTo>
                  <a:pt x="1289531" y="308754"/>
                </a:lnTo>
                <a:lnTo>
                  <a:pt x="1289531" y="171732"/>
                </a:lnTo>
                <a:lnTo>
                  <a:pt x="1287982" y="151744"/>
                </a:lnTo>
                <a:lnTo>
                  <a:pt x="1283335" y="133700"/>
                </a:lnTo>
                <a:lnTo>
                  <a:pt x="1282334" y="131619"/>
                </a:lnTo>
                <a:close/>
              </a:path>
              <a:path w="1289684" h="315595">
                <a:moveTo>
                  <a:pt x="1199387" y="77076"/>
                </a:moveTo>
                <a:lnTo>
                  <a:pt x="1178568" y="78766"/>
                </a:lnTo>
                <a:lnTo>
                  <a:pt x="1159831" y="83840"/>
                </a:lnTo>
                <a:lnTo>
                  <a:pt x="1143189" y="92289"/>
                </a:lnTo>
                <a:lnTo>
                  <a:pt x="1128625" y="104122"/>
                </a:lnTo>
                <a:lnTo>
                  <a:pt x="1265268" y="104122"/>
                </a:lnTo>
                <a:lnTo>
                  <a:pt x="1264746" y="103441"/>
                </a:lnTo>
                <a:lnTo>
                  <a:pt x="1251362" y="91905"/>
                </a:lnTo>
                <a:lnTo>
                  <a:pt x="1236009" y="83666"/>
                </a:lnTo>
                <a:lnTo>
                  <a:pt x="1218835" y="78766"/>
                </a:lnTo>
                <a:lnTo>
                  <a:pt x="1219189" y="78766"/>
                </a:lnTo>
                <a:lnTo>
                  <a:pt x="1199387" y="77076"/>
                </a:lnTo>
                <a:close/>
              </a:path>
              <a:path w="1289684" h="315595">
                <a:moveTo>
                  <a:pt x="910014" y="77076"/>
                </a:moveTo>
                <a:lnTo>
                  <a:pt x="864772" y="85471"/>
                </a:lnTo>
                <a:lnTo>
                  <a:pt x="827304" y="110656"/>
                </a:lnTo>
                <a:lnTo>
                  <a:pt x="802124" y="148910"/>
                </a:lnTo>
                <a:lnTo>
                  <a:pt x="793734" y="196517"/>
                </a:lnTo>
                <a:lnTo>
                  <a:pt x="795818" y="221477"/>
                </a:lnTo>
                <a:lnTo>
                  <a:pt x="812491" y="264296"/>
                </a:lnTo>
                <a:lnTo>
                  <a:pt x="844721" y="296752"/>
                </a:lnTo>
                <a:lnTo>
                  <a:pt x="885734" y="313425"/>
                </a:lnTo>
                <a:lnTo>
                  <a:pt x="909113" y="315508"/>
                </a:lnTo>
                <a:lnTo>
                  <a:pt x="927454" y="314411"/>
                </a:lnTo>
                <a:lnTo>
                  <a:pt x="975373" y="297938"/>
                </a:lnTo>
                <a:lnTo>
                  <a:pt x="1008424" y="264578"/>
                </a:lnTo>
                <a:lnTo>
                  <a:pt x="909113" y="264578"/>
                </a:lnTo>
                <a:lnTo>
                  <a:pt x="899071" y="263690"/>
                </a:lnTo>
                <a:lnTo>
                  <a:pt x="865748" y="242675"/>
                </a:lnTo>
                <a:lnTo>
                  <a:pt x="852780" y="212297"/>
                </a:lnTo>
                <a:lnTo>
                  <a:pt x="1024052" y="212297"/>
                </a:lnTo>
                <a:lnTo>
                  <a:pt x="1024052" y="192015"/>
                </a:lnTo>
                <a:lnTo>
                  <a:pt x="1021484" y="170382"/>
                </a:lnTo>
                <a:lnTo>
                  <a:pt x="854581" y="170382"/>
                </a:lnTo>
                <a:lnTo>
                  <a:pt x="857747" y="161027"/>
                </a:lnTo>
                <a:lnTo>
                  <a:pt x="892157" y="131613"/>
                </a:lnTo>
                <a:lnTo>
                  <a:pt x="910014" y="128907"/>
                </a:lnTo>
                <a:lnTo>
                  <a:pt x="1005010" y="128907"/>
                </a:lnTo>
                <a:lnTo>
                  <a:pt x="1003726" y="126560"/>
                </a:lnTo>
                <a:lnTo>
                  <a:pt x="989121" y="109305"/>
                </a:lnTo>
                <a:lnTo>
                  <a:pt x="971756" y="95205"/>
                </a:lnTo>
                <a:lnTo>
                  <a:pt x="952783" y="85133"/>
                </a:lnTo>
                <a:lnTo>
                  <a:pt x="932490" y="79174"/>
                </a:lnTo>
                <a:lnTo>
                  <a:pt x="933133" y="79174"/>
                </a:lnTo>
                <a:lnTo>
                  <a:pt x="910014" y="77076"/>
                </a:lnTo>
                <a:close/>
              </a:path>
              <a:path w="1289684" h="315595">
                <a:moveTo>
                  <a:pt x="965007" y="234830"/>
                </a:moveTo>
                <a:lnTo>
                  <a:pt x="954923" y="247845"/>
                </a:lnTo>
                <a:lnTo>
                  <a:pt x="942247" y="257141"/>
                </a:lnTo>
                <a:lnTo>
                  <a:pt x="926977" y="262719"/>
                </a:lnTo>
                <a:lnTo>
                  <a:pt x="909113" y="264578"/>
                </a:lnTo>
                <a:lnTo>
                  <a:pt x="1008424" y="264578"/>
                </a:lnTo>
                <a:lnTo>
                  <a:pt x="1010106" y="262182"/>
                </a:lnTo>
                <a:lnTo>
                  <a:pt x="1018188" y="246097"/>
                </a:lnTo>
                <a:lnTo>
                  <a:pt x="965007" y="234830"/>
                </a:lnTo>
                <a:close/>
              </a:path>
              <a:path w="1289684" h="315595">
                <a:moveTo>
                  <a:pt x="1005010" y="128907"/>
                </a:moveTo>
                <a:lnTo>
                  <a:pt x="910014" y="128907"/>
                </a:lnTo>
                <a:lnTo>
                  <a:pt x="919615" y="129584"/>
                </a:lnTo>
                <a:lnTo>
                  <a:pt x="919331" y="129584"/>
                </a:lnTo>
                <a:lnTo>
                  <a:pt x="928336" y="131613"/>
                </a:lnTo>
                <a:lnTo>
                  <a:pt x="928111" y="131613"/>
                </a:lnTo>
                <a:lnTo>
                  <a:pt x="935882" y="134738"/>
                </a:lnTo>
                <a:lnTo>
                  <a:pt x="963206" y="170382"/>
                </a:lnTo>
                <a:lnTo>
                  <a:pt x="1021484" y="170382"/>
                </a:lnTo>
                <a:lnTo>
                  <a:pt x="1021192" y="167915"/>
                </a:lnTo>
                <a:lnTo>
                  <a:pt x="1014416" y="146097"/>
                </a:lnTo>
                <a:lnTo>
                  <a:pt x="1005010" y="128907"/>
                </a:lnTo>
                <a:close/>
              </a:path>
              <a:path w="1289684" h="315595">
                <a:moveTo>
                  <a:pt x="652650" y="77076"/>
                </a:moveTo>
                <a:lnTo>
                  <a:pt x="607408" y="85471"/>
                </a:lnTo>
                <a:lnTo>
                  <a:pt x="569940" y="110656"/>
                </a:lnTo>
                <a:lnTo>
                  <a:pt x="544755" y="148910"/>
                </a:lnTo>
                <a:lnTo>
                  <a:pt x="536360" y="196517"/>
                </a:lnTo>
                <a:lnTo>
                  <a:pt x="538445" y="221477"/>
                </a:lnTo>
                <a:lnTo>
                  <a:pt x="555125" y="264296"/>
                </a:lnTo>
                <a:lnTo>
                  <a:pt x="587352" y="296752"/>
                </a:lnTo>
                <a:lnTo>
                  <a:pt x="628369" y="313425"/>
                </a:lnTo>
                <a:lnTo>
                  <a:pt x="651749" y="315508"/>
                </a:lnTo>
                <a:lnTo>
                  <a:pt x="670086" y="314411"/>
                </a:lnTo>
                <a:lnTo>
                  <a:pt x="718009" y="297938"/>
                </a:lnTo>
                <a:lnTo>
                  <a:pt x="751060" y="264578"/>
                </a:lnTo>
                <a:lnTo>
                  <a:pt x="651749" y="264578"/>
                </a:lnTo>
                <a:lnTo>
                  <a:pt x="641707" y="263690"/>
                </a:lnTo>
                <a:lnTo>
                  <a:pt x="608382" y="242675"/>
                </a:lnTo>
                <a:lnTo>
                  <a:pt x="595405" y="212297"/>
                </a:lnTo>
                <a:lnTo>
                  <a:pt x="766688" y="212297"/>
                </a:lnTo>
                <a:lnTo>
                  <a:pt x="766688" y="192015"/>
                </a:lnTo>
                <a:lnTo>
                  <a:pt x="764120" y="170382"/>
                </a:lnTo>
                <a:lnTo>
                  <a:pt x="597206" y="170382"/>
                </a:lnTo>
                <a:lnTo>
                  <a:pt x="600377" y="161027"/>
                </a:lnTo>
                <a:lnTo>
                  <a:pt x="634793" y="131613"/>
                </a:lnTo>
                <a:lnTo>
                  <a:pt x="652650" y="128907"/>
                </a:lnTo>
                <a:lnTo>
                  <a:pt x="747646" y="128907"/>
                </a:lnTo>
                <a:lnTo>
                  <a:pt x="746362" y="126560"/>
                </a:lnTo>
                <a:lnTo>
                  <a:pt x="731757" y="109305"/>
                </a:lnTo>
                <a:lnTo>
                  <a:pt x="714386" y="95205"/>
                </a:lnTo>
                <a:lnTo>
                  <a:pt x="695412" y="85133"/>
                </a:lnTo>
                <a:lnTo>
                  <a:pt x="675121" y="79174"/>
                </a:lnTo>
                <a:lnTo>
                  <a:pt x="675763" y="79174"/>
                </a:lnTo>
                <a:lnTo>
                  <a:pt x="652650" y="77076"/>
                </a:lnTo>
                <a:close/>
              </a:path>
              <a:path w="1289684" h="315595">
                <a:moveTo>
                  <a:pt x="707643" y="234830"/>
                </a:moveTo>
                <a:lnTo>
                  <a:pt x="697553" y="247845"/>
                </a:lnTo>
                <a:lnTo>
                  <a:pt x="684875" y="257141"/>
                </a:lnTo>
                <a:lnTo>
                  <a:pt x="669608" y="262719"/>
                </a:lnTo>
                <a:lnTo>
                  <a:pt x="651749" y="264578"/>
                </a:lnTo>
                <a:lnTo>
                  <a:pt x="751060" y="264578"/>
                </a:lnTo>
                <a:lnTo>
                  <a:pt x="752742" y="262182"/>
                </a:lnTo>
                <a:lnTo>
                  <a:pt x="760825" y="246097"/>
                </a:lnTo>
                <a:lnTo>
                  <a:pt x="707643" y="234830"/>
                </a:lnTo>
                <a:close/>
              </a:path>
              <a:path w="1289684" h="315595">
                <a:moveTo>
                  <a:pt x="747646" y="128907"/>
                </a:moveTo>
                <a:lnTo>
                  <a:pt x="652650" y="128907"/>
                </a:lnTo>
                <a:lnTo>
                  <a:pt x="662245" y="129584"/>
                </a:lnTo>
                <a:lnTo>
                  <a:pt x="661961" y="129584"/>
                </a:lnTo>
                <a:lnTo>
                  <a:pt x="670962" y="131613"/>
                </a:lnTo>
                <a:lnTo>
                  <a:pt x="670738" y="131613"/>
                </a:lnTo>
                <a:lnTo>
                  <a:pt x="678508" y="134738"/>
                </a:lnTo>
                <a:lnTo>
                  <a:pt x="705842" y="170382"/>
                </a:lnTo>
                <a:lnTo>
                  <a:pt x="764120" y="170382"/>
                </a:lnTo>
                <a:lnTo>
                  <a:pt x="763828" y="167915"/>
                </a:lnTo>
                <a:lnTo>
                  <a:pt x="757052" y="146097"/>
                </a:lnTo>
                <a:lnTo>
                  <a:pt x="747646" y="128907"/>
                </a:lnTo>
                <a:close/>
              </a:path>
              <a:path w="1289684" h="315595">
                <a:moveTo>
                  <a:pt x="422782" y="83840"/>
                </a:moveTo>
                <a:lnTo>
                  <a:pt x="363287" y="83840"/>
                </a:lnTo>
                <a:lnTo>
                  <a:pt x="363287" y="308754"/>
                </a:lnTo>
                <a:lnTo>
                  <a:pt x="422782" y="308754"/>
                </a:lnTo>
                <a:lnTo>
                  <a:pt x="422782" y="236181"/>
                </a:lnTo>
                <a:lnTo>
                  <a:pt x="427797" y="193982"/>
                </a:lnTo>
                <a:lnTo>
                  <a:pt x="442839" y="163839"/>
                </a:lnTo>
                <a:lnTo>
                  <a:pt x="467911" y="145752"/>
                </a:lnTo>
                <a:lnTo>
                  <a:pt x="503010" y="139723"/>
                </a:lnTo>
                <a:lnTo>
                  <a:pt x="516078" y="139723"/>
                </a:lnTo>
                <a:lnTo>
                  <a:pt x="516900" y="124854"/>
                </a:lnTo>
                <a:lnTo>
                  <a:pt x="422782" y="124854"/>
                </a:lnTo>
                <a:lnTo>
                  <a:pt x="422782" y="83840"/>
                </a:lnTo>
                <a:close/>
              </a:path>
              <a:path w="1289684" h="315595">
                <a:moveTo>
                  <a:pt x="510371" y="80678"/>
                </a:moveTo>
                <a:lnTo>
                  <a:pt x="503461" y="80678"/>
                </a:lnTo>
                <a:lnTo>
                  <a:pt x="479658" y="83440"/>
                </a:lnTo>
                <a:lnTo>
                  <a:pt x="458276" y="91724"/>
                </a:lnTo>
                <a:lnTo>
                  <a:pt x="439317" y="105530"/>
                </a:lnTo>
                <a:lnTo>
                  <a:pt x="422782" y="124854"/>
                </a:lnTo>
                <a:lnTo>
                  <a:pt x="516900" y="124854"/>
                </a:lnTo>
                <a:lnTo>
                  <a:pt x="519166" y="83840"/>
                </a:lnTo>
                <a:lnTo>
                  <a:pt x="519240" y="82489"/>
                </a:lnTo>
                <a:lnTo>
                  <a:pt x="515628" y="81285"/>
                </a:lnTo>
                <a:lnTo>
                  <a:pt x="510371" y="80678"/>
                </a:lnTo>
                <a:close/>
              </a:path>
              <a:path w="1289684" h="315595">
                <a:moveTo>
                  <a:pt x="158654" y="0"/>
                </a:moveTo>
                <a:lnTo>
                  <a:pt x="97133" y="11435"/>
                </a:lnTo>
                <a:lnTo>
                  <a:pt x="45977" y="45747"/>
                </a:lnTo>
                <a:lnTo>
                  <a:pt x="11495" y="96626"/>
                </a:lnTo>
                <a:lnTo>
                  <a:pt x="0" y="157754"/>
                </a:lnTo>
                <a:lnTo>
                  <a:pt x="2776" y="188402"/>
                </a:lnTo>
                <a:lnTo>
                  <a:pt x="2901" y="189787"/>
                </a:lnTo>
                <a:lnTo>
                  <a:pt x="26115" y="245903"/>
                </a:lnTo>
                <a:lnTo>
                  <a:pt x="70965" y="289905"/>
                </a:lnTo>
                <a:lnTo>
                  <a:pt x="128181" y="312720"/>
                </a:lnTo>
                <a:lnTo>
                  <a:pt x="128631" y="312720"/>
                </a:lnTo>
                <a:lnTo>
                  <a:pt x="160466" y="315508"/>
                </a:lnTo>
                <a:lnTo>
                  <a:pt x="221312" y="304355"/>
                </a:lnTo>
                <a:lnTo>
                  <a:pt x="270442" y="270892"/>
                </a:lnTo>
                <a:lnTo>
                  <a:pt x="280499" y="258274"/>
                </a:lnTo>
                <a:lnTo>
                  <a:pt x="162267" y="258274"/>
                </a:lnTo>
                <a:lnTo>
                  <a:pt x="141925" y="256470"/>
                </a:lnTo>
                <a:lnTo>
                  <a:pt x="106314" y="242045"/>
                </a:lnTo>
                <a:lnTo>
                  <a:pt x="78426" y="214127"/>
                </a:lnTo>
                <a:lnTo>
                  <a:pt x="64000" y="178290"/>
                </a:lnTo>
                <a:lnTo>
                  <a:pt x="62197" y="157754"/>
                </a:lnTo>
                <a:lnTo>
                  <a:pt x="63944" y="137418"/>
                </a:lnTo>
                <a:lnTo>
                  <a:pt x="77918" y="101812"/>
                </a:lnTo>
                <a:lnTo>
                  <a:pt x="104909" y="73919"/>
                </a:lnTo>
                <a:lnTo>
                  <a:pt x="158654" y="57694"/>
                </a:lnTo>
                <a:lnTo>
                  <a:pt x="285875" y="57694"/>
                </a:lnTo>
                <a:lnTo>
                  <a:pt x="282046" y="52061"/>
                </a:lnTo>
                <a:lnTo>
                  <a:pt x="248348" y="23444"/>
                </a:lnTo>
                <a:lnTo>
                  <a:pt x="206097" y="5859"/>
                </a:lnTo>
                <a:lnTo>
                  <a:pt x="183025" y="1464"/>
                </a:lnTo>
                <a:lnTo>
                  <a:pt x="158654" y="0"/>
                </a:lnTo>
                <a:close/>
              </a:path>
              <a:path w="1289684" h="315595">
                <a:moveTo>
                  <a:pt x="312356" y="132519"/>
                </a:moveTo>
                <a:lnTo>
                  <a:pt x="146937" y="132519"/>
                </a:lnTo>
                <a:lnTo>
                  <a:pt x="146937" y="188402"/>
                </a:lnTo>
                <a:lnTo>
                  <a:pt x="252861" y="188402"/>
                </a:lnTo>
                <a:lnTo>
                  <a:pt x="247986" y="203773"/>
                </a:lnTo>
                <a:lnTo>
                  <a:pt x="220862" y="239563"/>
                </a:lnTo>
                <a:lnTo>
                  <a:pt x="178774" y="257104"/>
                </a:lnTo>
                <a:lnTo>
                  <a:pt x="162267" y="258274"/>
                </a:lnTo>
                <a:lnTo>
                  <a:pt x="280499" y="258274"/>
                </a:lnTo>
                <a:lnTo>
                  <a:pt x="289372" y="247144"/>
                </a:lnTo>
                <a:lnTo>
                  <a:pt x="302892" y="220522"/>
                </a:lnTo>
                <a:lnTo>
                  <a:pt x="311004" y="191025"/>
                </a:lnTo>
                <a:lnTo>
                  <a:pt x="313707" y="158654"/>
                </a:lnTo>
                <a:lnTo>
                  <a:pt x="313623" y="153134"/>
                </a:lnTo>
                <a:lnTo>
                  <a:pt x="313370" y="146937"/>
                </a:lnTo>
                <a:lnTo>
                  <a:pt x="312947" y="140066"/>
                </a:lnTo>
                <a:lnTo>
                  <a:pt x="312356" y="132519"/>
                </a:lnTo>
                <a:close/>
              </a:path>
              <a:path w="1289684" h="315595">
                <a:moveTo>
                  <a:pt x="285875" y="57694"/>
                </a:moveTo>
                <a:lnTo>
                  <a:pt x="158654" y="57694"/>
                </a:lnTo>
                <a:lnTo>
                  <a:pt x="187784" y="60990"/>
                </a:lnTo>
                <a:lnTo>
                  <a:pt x="212519" y="70878"/>
                </a:lnTo>
                <a:lnTo>
                  <a:pt x="232861" y="87357"/>
                </a:lnTo>
                <a:lnTo>
                  <a:pt x="248809" y="110425"/>
                </a:lnTo>
                <a:lnTo>
                  <a:pt x="303791" y="91044"/>
                </a:lnTo>
                <a:lnTo>
                  <a:pt x="294413" y="70257"/>
                </a:lnTo>
                <a:lnTo>
                  <a:pt x="285875" y="57694"/>
                </a:lnTo>
                <a:close/>
              </a:path>
            </a:pathLst>
          </a:custGeom>
          <a:solidFill>
            <a:srgbClr val="60C1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>
              <a:lnSpc>
                <a:spcPts val="2830"/>
              </a:lnSpc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sp>
        <p:nvSpPr>
          <p:cNvPr id="50" name="object 50"/>
          <p:cNvSpPr txBox="1"/>
          <p:nvPr/>
        </p:nvSpPr>
        <p:spPr>
          <a:xfrm>
            <a:off x="17259901" y="10873394"/>
            <a:ext cx="234886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5"/>
              </a:lnSpc>
            </a:pPr>
            <a:r>
              <a:rPr sz="2050" b="1" spc="-10" dirty="0">
                <a:solidFill>
                  <a:srgbClr val="263F6B"/>
                </a:solidFill>
                <a:latin typeface="Arial"/>
                <a:cs typeface="Arial"/>
              </a:rPr>
              <a:t>www.greenmine.cz</a:t>
            </a:r>
            <a:endParaRPr sz="2050" dirty="0">
              <a:latin typeface="Arial"/>
              <a:cs typeface="Arial"/>
            </a:endParaRPr>
          </a:p>
        </p:txBody>
      </p:sp>
      <p:pic>
        <p:nvPicPr>
          <p:cNvPr id="53" name="Obrázek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50" y="242476"/>
            <a:ext cx="15480459" cy="1094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94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37312-6195-B6F5-4FFC-1C125F52D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7947F3C-A15C-D4E0-85A8-C0529115A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50" y="23896"/>
            <a:ext cx="16024367" cy="1128545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4E2C71A-0B71-E9FB-0E89-1100FF76D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1748" y="10302875"/>
            <a:ext cx="2390510" cy="7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4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 rot="10800000" flipV="1">
            <a:off x="1367309" y="3898551"/>
            <a:ext cx="16908075" cy="4844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l"/>
            <a:r>
              <a:rPr lang="cs-CZ" sz="3200" b="1" dirty="0"/>
              <a:t>Nositelé: </a:t>
            </a:r>
            <a:r>
              <a:rPr lang="cs-CZ" sz="2800" dirty="0" err="1"/>
              <a:t>Sev.en</a:t>
            </a:r>
            <a:r>
              <a:rPr lang="cs-CZ" sz="2800" dirty="0"/>
              <a:t>, HSR-ÚK, VUHU, VÚK, VŠCHT, UJEP, ČZU</a:t>
            </a:r>
          </a:p>
          <a:p>
            <a:pPr algn="l"/>
            <a:endParaRPr lang="cs-CZ" sz="2800" b="1" dirty="0"/>
          </a:p>
          <a:p>
            <a:pPr algn="l"/>
            <a:r>
              <a:rPr lang="cs-CZ" sz="2800" b="1" dirty="0"/>
              <a:t>Hlavní aktivity 2024 – 1. pol. 2026:</a:t>
            </a:r>
          </a:p>
          <a:p>
            <a:pPr algn="l"/>
            <a:endParaRPr lang="cs-CZ" sz="2800" b="1" dirty="0"/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800" dirty="0"/>
              <a:t>Plány výzkumu dle </a:t>
            </a:r>
            <a:r>
              <a:rPr lang="cs-CZ" sz="2800" dirty="0" err="1"/>
              <a:t>Frascati</a:t>
            </a:r>
            <a:r>
              <a:rPr lang="cs-CZ" sz="2800" dirty="0"/>
              <a:t> manuálu.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800" dirty="0"/>
              <a:t>Sestaveny výzkumné týmy a systém jejich koordinace.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800" dirty="0"/>
              <a:t>Realizace 9 výzkumných úkolů (environment, </a:t>
            </a:r>
            <a:r>
              <a:rPr lang="cs-CZ" sz="2800" dirty="0" err="1"/>
              <a:t>climatech</a:t>
            </a:r>
            <a:r>
              <a:rPr lang="cs-CZ" sz="2800" dirty="0"/>
              <a:t>, </a:t>
            </a:r>
            <a:r>
              <a:rPr lang="cs-CZ" sz="2800" dirty="0" err="1"/>
              <a:t>digi</a:t>
            </a:r>
            <a:r>
              <a:rPr lang="cs-CZ" sz="2800" dirty="0"/>
              <a:t>)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800" dirty="0"/>
              <a:t>Plný rozsah realizace činností od 01/2025.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800" dirty="0"/>
              <a:t>Průběžné zprávy o realizaci 1x za 6 měsíců.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800" dirty="0"/>
              <a:t>Spolupráce napříč všemi výzkumnými úkoly.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1915" y="10720302"/>
            <a:ext cx="688209" cy="28648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905680" y="10736776"/>
            <a:ext cx="581660" cy="260350"/>
            <a:chOff x="6905680" y="10736776"/>
            <a:chExt cx="581660" cy="260350"/>
          </a:xfrm>
        </p:grpSpPr>
        <p:sp>
          <p:nvSpPr>
            <p:cNvPr id="7" name="object 7"/>
            <p:cNvSpPr/>
            <p:nvPr/>
          </p:nvSpPr>
          <p:spPr>
            <a:xfrm>
              <a:off x="6971915" y="10910505"/>
              <a:ext cx="110489" cy="86360"/>
            </a:xfrm>
            <a:custGeom>
              <a:avLst/>
              <a:gdLst/>
              <a:ahLst/>
              <a:cxnLst/>
              <a:rect l="l" t="t" r="r" b="b"/>
              <a:pathLst>
                <a:path w="110490" h="86359">
                  <a:moveTo>
                    <a:pt x="27046" y="0"/>
                  </a:moveTo>
                  <a:lnTo>
                    <a:pt x="0" y="0"/>
                  </a:lnTo>
                  <a:lnTo>
                    <a:pt x="110111" y="86259"/>
                  </a:lnTo>
                  <a:lnTo>
                    <a:pt x="110111" y="65107"/>
                  </a:lnTo>
                  <a:lnTo>
                    <a:pt x="27046" y="0"/>
                  </a:lnTo>
                  <a:close/>
                </a:path>
              </a:pathLst>
            </a:custGeom>
            <a:solidFill>
              <a:srgbClr val="4CA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38203" y="10910505"/>
              <a:ext cx="110489" cy="86360"/>
            </a:xfrm>
            <a:custGeom>
              <a:avLst/>
              <a:gdLst/>
              <a:ahLst/>
              <a:cxnLst/>
              <a:rect l="l" t="t" r="r" b="b"/>
              <a:pathLst>
                <a:path w="110490" h="86359">
                  <a:moveTo>
                    <a:pt x="27014" y="0"/>
                  </a:moveTo>
                  <a:lnTo>
                    <a:pt x="0" y="0"/>
                  </a:lnTo>
                  <a:lnTo>
                    <a:pt x="110080" y="86259"/>
                  </a:lnTo>
                  <a:lnTo>
                    <a:pt x="110080" y="65107"/>
                  </a:lnTo>
                  <a:lnTo>
                    <a:pt x="27014" y="0"/>
                  </a:lnTo>
                  <a:close/>
                </a:path>
              </a:pathLst>
            </a:custGeom>
            <a:solidFill>
              <a:srgbClr val="FD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05680" y="10910505"/>
              <a:ext cx="110489" cy="86360"/>
            </a:xfrm>
            <a:custGeom>
              <a:avLst/>
              <a:gdLst/>
              <a:ahLst/>
              <a:cxnLst/>
              <a:rect l="l" t="t" r="r" b="b"/>
              <a:pathLst>
                <a:path w="110490" h="86359">
                  <a:moveTo>
                    <a:pt x="27025" y="0"/>
                  </a:moveTo>
                  <a:lnTo>
                    <a:pt x="0" y="0"/>
                  </a:lnTo>
                  <a:lnTo>
                    <a:pt x="110111" y="86259"/>
                  </a:lnTo>
                  <a:lnTo>
                    <a:pt x="110111" y="65107"/>
                  </a:lnTo>
                  <a:lnTo>
                    <a:pt x="27025" y="0"/>
                  </a:lnTo>
                  <a:close/>
                </a:path>
              </a:pathLst>
            </a:custGeom>
            <a:solidFill>
              <a:srgbClr val="878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04470" y="10910505"/>
              <a:ext cx="110489" cy="86360"/>
            </a:xfrm>
            <a:custGeom>
              <a:avLst/>
              <a:gdLst/>
              <a:ahLst/>
              <a:cxnLst/>
              <a:rect l="l" t="t" r="r" b="b"/>
              <a:pathLst>
                <a:path w="110490" h="86359">
                  <a:moveTo>
                    <a:pt x="26983" y="0"/>
                  </a:moveTo>
                  <a:lnTo>
                    <a:pt x="0" y="0"/>
                  </a:lnTo>
                  <a:lnTo>
                    <a:pt x="110069" y="86259"/>
                  </a:lnTo>
                  <a:lnTo>
                    <a:pt x="110069" y="65107"/>
                  </a:lnTo>
                  <a:lnTo>
                    <a:pt x="26983" y="0"/>
                  </a:lnTo>
                  <a:close/>
                </a:path>
              </a:pathLst>
            </a:custGeom>
            <a:solidFill>
              <a:srgbClr val="EF7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70717" y="10910505"/>
              <a:ext cx="110489" cy="86360"/>
            </a:xfrm>
            <a:custGeom>
              <a:avLst/>
              <a:gdLst/>
              <a:ahLst/>
              <a:cxnLst/>
              <a:rect l="l" t="t" r="r" b="b"/>
              <a:pathLst>
                <a:path w="110490" h="86359">
                  <a:moveTo>
                    <a:pt x="27014" y="0"/>
                  </a:moveTo>
                  <a:lnTo>
                    <a:pt x="0" y="0"/>
                  </a:lnTo>
                  <a:lnTo>
                    <a:pt x="110090" y="86259"/>
                  </a:lnTo>
                  <a:lnTo>
                    <a:pt x="110090" y="65107"/>
                  </a:lnTo>
                  <a:lnTo>
                    <a:pt x="27014" y="0"/>
                  </a:lnTo>
                  <a:close/>
                </a:path>
              </a:pathLst>
            </a:custGeom>
            <a:solidFill>
              <a:srgbClr val="DD0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36974" y="10910505"/>
              <a:ext cx="110489" cy="86360"/>
            </a:xfrm>
            <a:custGeom>
              <a:avLst/>
              <a:gdLst/>
              <a:ahLst/>
              <a:cxnLst/>
              <a:rect l="l" t="t" r="r" b="b"/>
              <a:pathLst>
                <a:path w="110490" h="86359">
                  <a:moveTo>
                    <a:pt x="27025" y="0"/>
                  </a:moveTo>
                  <a:lnTo>
                    <a:pt x="0" y="0"/>
                  </a:lnTo>
                  <a:lnTo>
                    <a:pt x="110111" y="86259"/>
                  </a:lnTo>
                  <a:lnTo>
                    <a:pt x="110111" y="65107"/>
                  </a:lnTo>
                  <a:lnTo>
                    <a:pt x="27025" y="0"/>
                  </a:lnTo>
                  <a:close/>
                </a:path>
              </a:pathLst>
            </a:custGeom>
            <a:solidFill>
              <a:srgbClr val="0074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03231" y="10910505"/>
              <a:ext cx="110489" cy="86360"/>
            </a:xfrm>
            <a:custGeom>
              <a:avLst/>
              <a:gdLst/>
              <a:ahLst/>
              <a:cxnLst/>
              <a:rect l="l" t="t" r="r" b="b"/>
              <a:pathLst>
                <a:path w="110490" h="86359">
                  <a:moveTo>
                    <a:pt x="27025" y="0"/>
                  </a:moveTo>
                  <a:lnTo>
                    <a:pt x="0" y="0"/>
                  </a:lnTo>
                  <a:lnTo>
                    <a:pt x="110111" y="86259"/>
                  </a:lnTo>
                  <a:lnTo>
                    <a:pt x="110111" y="65107"/>
                  </a:lnTo>
                  <a:lnTo>
                    <a:pt x="27025" y="0"/>
                  </a:lnTo>
                  <a:close/>
                </a:path>
              </a:pathLst>
            </a:custGeom>
            <a:solidFill>
              <a:srgbClr val="EC6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69498" y="10910505"/>
              <a:ext cx="110489" cy="86360"/>
            </a:xfrm>
            <a:custGeom>
              <a:avLst/>
              <a:gdLst/>
              <a:ahLst/>
              <a:cxnLst/>
              <a:rect l="l" t="t" r="r" b="b"/>
              <a:pathLst>
                <a:path w="110490" h="86359">
                  <a:moveTo>
                    <a:pt x="26993" y="0"/>
                  </a:moveTo>
                  <a:lnTo>
                    <a:pt x="0" y="0"/>
                  </a:lnTo>
                  <a:lnTo>
                    <a:pt x="110101" y="86259"/>
                  </a:lnTo>
                  <a:lnTo>
                    <a:pt x="110101" y="65107"/>
                  </a:lnTo>
                  <a:lnTo>
                    <a:pt x="26993" y="0"/>
                  </a:lnTo>
                  <a:close/>
                </a:path>
              </a:pathLst>
            </a:custGeom>
            <a:solidFill>
              <a:srgbClr val="009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98799" y="10736778"/>
              <a:ext cx="83086" cy="13403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06849" y="10736779"/>
              <a:ext cx="65801" cy="13403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06322" y="10736779"/>
              <a:ext cx="68751" cy="1308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06312" y="10736776"/>
              <a:ext cx="80458" cy="130896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97766" y="10757306"/>
            <a:ext cx="1126344" cy="21897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1232" y="10711254"/>
            <a:ext cx="595646" cy="30416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831326" y="10773510"/>
            <a:ext cx="612427" cy="180075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7259901" y="10848850"/>
            <a:ext cx="234886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b="1" spc="-10" dirty="0">
                <a:solidFill>
                  <a:srgbClr val="263F6B"/>
                </a:solidFill>
                <a:latin typeface="Arial"/>
                <a:cs typeface="Arial"/>
              </a:rPr>
              <a:t>www.greenmine.cz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8593692" y="10507260"/>
            <a:ext cx="1018540" cy="334645"/>
          </a:xfrm>
          <a:custGeom>
            <a:avLst/>
            <a:gdLst/>
            <a:ahLst/>
            <a:cxnLst/>
            <a:rect l="l" t="t" r="r" b="b"/>
            <a:pathLst>
              <a:path w="1018540" h="334645">
                <a:moveTo>
                  <a:pt x="904160" y="96007"/>
                </a:moveTo>
                <a:lnTo>
                  <a:pt x="858918" y="104402"/>
                </a:lnTo>
                <a:lnTo>
                  <a:pt x="821451" y="129587"/>
                </a:lnTo>
                <a:lnTo>
                  <a:pt x="796266" y="167841"/>
                </a:lnTo>
                <a:lnTo>
                  <a:pt x="787871" y="215448"/>
                </a:lnTo>
                <a:lnTo>
                  <a:pt x="789956" y="240408"/>
                </a:lnTo>
                <a:lnTo>
                  <a:pt x="806632" y="283228"/>
                </a:lnTo>
                <a:lnTo>
                  <a:pt x="838859" y="315679"/>
                </a:lnTo>
                <a:lnTo>
                  <a:pt x="879879" y="332355"/>
                </a:lnTo>
                <a:lnTo>
                  <a:pt x="903260" y="334440"/>
                </a:lnTo>
                <a:lnTo>
                  <a:pt x="921597" y="333342"/>
                </a:lnTo>
                <a:lnTo>
                  <a:pt x="969520" y="316859"/>
                </a:lnTo>
                <a:lnTo>
                  <a:pt x="1002570" y="283509"/>
                </a:lnTo>
                <a:lnTo>
                  <a:pt x="903260" y="283509"/>
                </a:lnTo>
                <a:lnTo>
                  <a:pt x="893218" y="282622"/>
                </a:lnTo>
                <a:lnTo>
                  <a:pt x="859893" y="261605"/>
                </a:lnTo>
                <a:lnTo>
                  <a:pt x="846916" y="231228"/>
                </a:lnTo>
                <a:lnTo>
                  <a:pt x="1018199" y="231228"/>
                </a:lnTo>
                <a:lnTo>
                  <a:pt x="1018199" y="210935"/>
                </a:lnTo>
                <a:lnTo>
                  <a:pt x="1015631" y="189303"/>
                </a:lnTo>
                <a:lnTo>
                  <a:pt x="848717" y="189303"/>
                </a:lnTo>
                <a:lnTo>
                  <a:pt x="851888" y="179954"/>
                </a:lnTo>
                <a:lnTo>
                  <a:pt x="886300" y="150541"/>
                </a:lnTo>
                <a:lnTo>
                  <a:pt x="904160" y="147838"/>
                </a:lnTo>
                <a:lnTo>
                  <a:pt x="999162" y="147838"/>
                </a:lnTo>
                <a:lnTo>
                  <a:pt x="997873" y="145481"/>
                </a:lnTo>
                <a:lnTo>
                  <a:pt x="983268" y="128226"/>
                </a:lnTo>
                <a:lnTo>
                  <a:pt x="965897" y="114132"/>
                </a:lnTo>
                <a:lnTo>
                  <a:pt x="946922" y="104063"/>
                </a:lnTo>
                <a:lnTo>
                  <a:pt x="926632" y="98106"/>
                </a:lnTo>
                <a:lnTo>
                  <a:pt x="927275" y="98106"/>
                </a:lnTo>
                <a:lnTo>
                  <a:pt x="904160" y="96007"/>
                </a:lnTo>
                <a:close/>
              </a:path>
              <a:path w="1018540" h="334645">
                <a:moveTo>
                  <a:pt x="959154" y="253761"/>
                </a:moveTo>
                <a:lnTo>
                  <a:pt x="949064" y="266776"/>
                </a:lnTo>
                <a:lnTo>
                  <a:pt x="936386" y="276072"/>
                </a:lnTo>
                <a:lnTo>
                  <a:pt x="921118" y="281650"/>
                </a:lnTo>
                <a:lnTo>
                  <a:pt x="903260" y="283509"/>
                </a:lnTo>
                <a:lnTo>
                  <a:pt x="1002570" y="283509"/>
                </a:lnTo>
                <a:lnTo>
                  <a:pt x="1004252" y="281113"/>
                </a:lnTo>
                <a:lnTo>
                  <a:pt x="1012335" y="265028"/>
                </a:lnTo>
                <a:lnTo>
                  <a:pt x="959154" y="253761"/>
                </a:lnTo>
                <a:close/>
              </a:path>
              <a:path w="1018540" h="334645">
                <a:moveTo>
                  <a:pt x="999162" y="147838"/>
                </a:moveTo>
                <a:lnTo>
                  <a:pt x="904160" y="147838"/>
                </a:lnTo>
                <a:lnTo>
                  <a:pt x="913734" y="148513"/>
                </a:lnTo>
                <a:lnTo>
                  <a:pt x="913465" y="148513"/>
                </a:lnTo>
                <a:lnTo>
                  <a:pt x="922456" y="150541"/>
                </a:lnTo>
                <a:lnTo>
                  <a:pt x="922239" y="150541"/>
                </a:lnTo>
                <a:lnTo>
                  <a:pt x="930018" y="153669"/>
                </a:lnTo>
                <a:lnTo>
                  <a:pt x="957342" y="189303"/>
                </a:lnTo>
                <a:lnTo>
                  <a:pt x="1015631" y="189303"/>
                </a:lnTo>
                <a:lnTo>
                  <a:pt x="1015338" y="186836"/>
                </a:lnTo>
                <a:lnTo>
                  <a:pt x="1008563" y="165018"/>
                </a:lnTo>
                <a:lnTo>
                  <a:pt x="999162" y="147838"/>
                </a:lnTo>
                <a:close/>
              </a:path>
              <a:path w="1018540" h="334645">
                <a:moveTo>
                  <a:pt x="587751" y="102767"/>
                </a:moveTo>
                <a:lnTo>
                  <a:pt x="528256" y="102767"/>
                </a:lnTo>
                <a:lnTo>
                  <a:pt x="528256" y="327675"/>
                </a:lnTo>
                <a:lnTo>
                  <a:pt x="587751" y="327675"/>
                </a:lnTo>
                <a:lnTo>
                  <a:pt x="587751" y="228066"/>
                </a:lnTo>
                <a:lnTo>
                  <a:pt x="591244" y="194148"/>
                </a:lnTo>
                <a:lnTo>
                  <a:pt x="601722" y="169921"/>
                </a:lnTo>
                <a:lnTo>
                  <a:pt x="619185" y="155385"/>
                </a:lnTo>
                <a:lnTo>
                  <a:pt x="643634" y="150539"/>
                </a:lnTo>
                <a:lnTo>
                  <a:pt x="741456" y="150539"/>
                </a:lnTo>
                <a:lnTo>
                  <a:pt x="734716" y="136530"/>
                </a:lnTo>
                <a:lnTo>
                  <a:pt x="724386" y="123043"/>
                </a:lnTo>
                <a:lnTo>
                  <a:pt x="587751" y="123043"/>
                </a:lnTo>
                <a:lnTo>
                  <a:pt x="587751" y="102767"/>
                </a:lnTo>
                <a:close/>
              </a:path>
              <a:path w="1018540" h="334645">
                <a:moveTo>
                  <a:pt x="741456" y="150539"/>
                </a:moveTo>
                <a:lnTo>
                  <a:pt x="643634" y="150539"/>
                </a:lnTo>
                <a:lnTo>
                  <a:pt x="653485" y="151441"/>
                </a:lnTo>
                <a:lnTo>
                  <a:pt x="662288" y="154145"/>
                </a:lnTo>
                <a:lnTo>
                  <a:pt x="688388" y="191928"/>
                </a:lnTo>
                <a:lnTo>
                  <a:pt x="689162" y="203281"/>
                </a:lnTo>
                <a:lnTo>
                  <a:pt x="689162" y="327675"/>
                </a:lnTo>
                <a:lnTo>
                  <a:pt x="748657" y="327675"/>
                </a:lnTo>
                <a:lnTo>
                  <a:pt x="748657" y="190653"/>
                </a:lnTo>
                <a:lnTo>
                  <a:pt x="747108" y="170671"/>
                </a:lnTo>
                <a:lnTo>
                  <a:pt x="742461" y="152630"/>
                </a:lnTo>
                <a:lnTo>
                  <a:pt x="741456" y="150539"/>
                </a:lnTo>
                <a:close/>
              </a:path>
              <a:path w="1018540" h="334645">
                <a:moveTo>
                  <a:pt x="658513" y="96007"/>
                </a:moveTo>
                <a:lnTo>
                  <a:pt x="637694" y="97697"/>
                </a:lnTo>
                <a:lnTo>
                  <a:pt x="618962" y="102767"/>
                </a:lnTo>
                <a:lnTo>
                  <a:pt x="602315" y="111216"/>
                </a:lnTo>
                <a:lnTo>
                  <a:pt x="587751" y="123043"/>
                </a:lnTo>
                <a:lnTo>
                  <a:pt x="724386" y="123043"/>
                </a:lnTo>
                <a:lnTo>
                  <a:pt x="723873" y="122373"/>
                </a:lnTo>
                <a:lnTo>
                  <a:pt x="710489" y="110836"/>
                </a:lnTo>
                <a:lnTo>
                  <a:pt x="695135" y="102597"/>
                </a:lnTo>
                <a:lnTo>
                  <a:pt x="677961" y="97697"/>
                </a:lnTo>
                <a:lnTo>
                  <a:pt x="678313" y="97697"/>
                </a:lnTo>
                <a:lnTo>
                  <a:pt x="658513" y="96007"/>
                </a:lnTo>
                <a:close/>
              </a:path>
              <a:path w="1018540" h="334645">
                <a:moveTo>
                  <a:pt x="461996" y="102761"/>
                </a:moveTo>
                <a:lnTo>
                  <a:pt x="402500" y="102761"/>
                </a:lnTo>
                <a:lnTo>
                  <a:pt x="402500" y="327675"/>
                </a:lnTo>
                <a:lnTo>
                  <a:pt x="461996" y="327675"/>
                </a:lnTo>
                <a:lnTo>
                  <a:pt x="461996" y="102761"/>
                </a:lnTo>
                <a:close/>
              </a:path>
              <a:path w="1018540" h="334645">
                <a:moveTo>
                  <a:pt x="432248" y="0"/>
                </a:moveTo>
                <a:lnTo>
                  <a:pt x="398778" y="22139"/>
                </a:lnTo>
                <a:lnTo>
                  <a:pt x="396186" y="35601"/>
                </a:lnTo>
                <a:lnTo>
                  <a:pt x="396821" y="42733"/>
                </a:lnTo>
                <a:lnTo>
                  <a:pt x="424715" y="69691"/>
                </a:lnTo>
                <a:lnTo>
                  <a:pt x="432248" y="70311"/>
                </a:lnTo>
                <a:lnTo>
                  <a:pt x="439603" y="69691"/>
                </a:lnTo>
                <a:lnTo>
                  <a:pt x="467662" y="42733"/>
                </a:lnTo>
                <a:lnTo>
                  <a:pt x="468310" y="35601"/>
                </a:lnTo>
                <a:lnTo>
                  <a:pt x="467662" y="28631"/>
                </a:lnTo>
                <a:lnTo>
                  <a:pt x="439603" y="661"/>
                </a:lnTo>
                <a:lnTo>
                  <a:pt x="432248" y="0"/>
                </a:lnTo>
                <a:close/>
              </a:path>
              <a:path w="1018540" h="334645">
                <a:moveTo>
                  <a:pt x="53642" y="25685"/>
                </a:moveTo>
                <a:lnTo>
                  <a:pt x="0" y="25685"/>
                </a:lnTo>
                <a:lnTo>
                  <a:pt x="0" y="327675"/>
                </a:lnTo>
                <a:lnTo>
                  <a:pt x="59495" y="327675"/>
                </a:lnTo>
                <a:lnTo>
                  <a:pt x="59495" y="163167"/>
                </a:lnTo>
                <a:lnTo>
                  <a:pt x="129064" y="163167"/>
                </a:lnTo>
                <a:lnTo>
                  <a:pt x="53642" y="25685"/>
                </a:lnTo>
                <a:close/>
              </a:path>
              <a:path w="1018540" h="334645">
                <a:moveTo>
                  <a:pt x="129064" y="163167"/>
                </a:moveTo>
                <a:lnTo>
                  <a:pt x="59495" y="163167"/>
                </a:lnTo>
                <a:lnTo>
                  <a:pt x="150100" y="327675"/>
                </a:lnTo>
                <a:lnTo>
                  <a:pt x="186601" y="327675"/>
                </a:lnTo>
                <a:lnTo>
                  <a:pt x="237729" y="234380"/>
                </a:lnTo>
                <a:lnTo>
                  <a:pt x="168131" y="234380"/>
                </a:lnTo>
                <a:lnTo>
                  <a:pt x="129064" y="163167"/>
                </a:lnTo>
                <a:close/>
              </a:path>
              <a:path w="1018540" h="334645">
                <a:moveTo>
                  <a:pt x="336251" y="163167"/>
                </a:moveTo>
                <a:lnTo>
                  <a:pt x="276755" y="163167"/>
                </a:lnTo>
                <a:lnTo>
                  <a:pt x="276755" y="327675"/>
                </a:lnTo>
                <a:lnTo>
                  <a:pt x="336251" y="327675"/>
                </a:lnTo>
                <a:lnTo>
                  <a:pt x="336251" y="163167"/>
                </a:lnTo>
                <a:close/>
              </a:path>
              <a:path w="1018540" h="334645">
                <a:moveTo>
                  <a:pt x="336251" y="25685"/>
                </a:moveTo>
                <a:lnTo>
                  <a:pt x="283059" y="25685"/>
                </a:lnTo>
                <a:lnTo>
                  <a:pt x="168131" y="234380"/>
                </a:lnTo>
                <a:lnTo>
                  <a:pt x="237729" y="234380"/>
                </a:lnTo>
                <a:lnTo>
                  <a:pt x="276755" y="163167"/>
                </a:lnTo>
                <a:lnTo>
                  <a:pt x="336251" y="163167"/>
                </a:lnTo>
                <a:lnTo>
                  <a:pt x="336251" y="25685"/>
                </a:lnTo>
                <a:close/>
              </a:path>
            </a:pathLst>
          </a:custGeom>
          <a:solidFill>
            <a:srgbClr val="263F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246919" y="10526187"/>
            <a:ext cx="1289685" cy="315595"/>
          </a:xfrm>
          <a:custGeom>
            <a:avLst/>
            <a:gdLst/>
            <a:ahLst/>
            <a:cxnLst/>
            <a:rect l="l" t="t" r="r" b="b"/>
            <a:pathLst>
              <a:path w="1289684" h="315595">
                <a:moveTo>
                  <a:pt x="1128625" y="83840"/>
                </a:moveTo>
                <a:lnTo>
                  <a:pt x="1069129" y="83840"/>
                </a:lnTo>
                <a:lnTo>
                  <a:pt x="1069129" y="308754"/>
                </a:lnTo>
                <a:lnTo>
                  <a:pt x="1128625" y="308754"/>
                </a:lnTo>
                <a:lnTo>
                  <a:pt x="1128625" y="209145"/>
                </a:lnTo>
                <a:lnTo>
                  <a:pt x="1132118" y="175227"/>
                </a:lnTo>
                <a:lnTo>
                  <a:pt x="1142596" y="151000"/>
                </a:lnTo>
                <a:lnTo>
                  <a:pt x="1160059" y="136464"/>
                </a:lnTo>
                <a:lnTo>
                  <a:pt x="1184508" y="131619"/>
                </a:lnTo>
                <a:lnTo>
                  <a:pt x="1282334" y="131619"/>
                </a:lnTo>
                <a:lnTo>
                  <a:pt x="1275590" y="117599"/>
                </a:lnTo>
                <a:lnTo>
                  <a:pt x="1265268" y="104122"/>
                </a:lnTo>
                <a:lnTo>
                  <a:pt x="1128625" y="104122"/>
                </a:lnTo>
                <a:lnTo>
                  <a:pt x="1128625" y="83840"/>
                </a:lnTo>
                <a:close/>
              </a:path>
              <a:path w="1289684" h="315595">
                <a:moveTo>
                  <a:pt x="1282334" y="131619"/>
                </a:moveTo>
                <a:lnTo>
                  <a:pt x="1184508" y="131619"/>
                </a:lnTo>
                <a:lnTo>
                  <a:pt x="1194358" y="132520"/>
                </a:lnTo>
                <a:lnTo>
                  <a:pt x="1203162" y="135223"/>
                </a:lnTo>
                <a:lnTo>
                  <a:pt x="1229261" y="172996"/>
                </a:lnTo>
                <a:lnTo>
                  <a:pt x="1230035" y="184350"/>
                </a:lnTo>
                <a:lnTo>
                  <a:pt x="1230035" y="308754"/>
                </a:lnTo>
                <a:lnTo>
                  <a:pt x="1289531" y="308754"/>
                </a:lnTo>
                <a:lnTo>
                  <a:pt x="1289531" y="171732"/>
                </a:lnTo>
                <a:lnTo>
                  <a:pt x="1287982" y="151744"/>
                </a:lnTo>
                <a:lnTo>
                  <a:pt x="1283335" y="133700"/>
                </a:lnTo>
                <a:lnTo>
                  <a:pt x="1282334" y="131619"/>
                </a:lnTo>
                <a:close/>
              </a:path>
              <a:path w="1289684" h="315595">
                <a:moveTo>
                  <a:pt x="1199387" y="77076"/>
                </a:moveTo>
                <a:lnTo>
                  <a:pt x="1178568" y="78766"/>
                </a:lnTo>
                <a:lnTo>
                  <a:pt x="1159831" y="83840"/>
                </a:lnTo>
                <a:lnTo>
                  <a:pt x="1143189" y="92289"/>
                </a:lnTo>
                <a:lnTo>
                  <a:pt x="1128625" y="104122"/>
                </a:lnTo>
                <a:lnTo>
                  <a:pt x="1265268" y="104122"/>
                </a:lnTo>
                <a:lnTo>
                  <a:pt x="1264746" y="103441"/>
                </a:lnTo>
                <a:lnTo>
                  <a:pt x="1251362" y="91905"/>
                </a:lnTo>
                <a:lnTo>
                  <a:pt x="1236009" y="83666"/>
                </a:lnTo>
                <a:lnTo>
                  <a:pt x="1218835" y="78766"/>
                </a:lnTo>
                <a:lnTo>
                  <a:pt x="1219189" y="78766"/>
                </a:lnTo>
                <a:lnTo>
                  <a:pt x="1199387" y="77076"/>
                </a:lnTo>
                <a:close/>
              </a:path>
              <a:path w="1289684" h="315595">
                <a:moveTo>
                  <a:pt x="910014" y="77076"/>
                </a:moveTo>
                <a:lnTo>
                  <a:pt x="864772" y="85471"/>
                </a:lnTo>
                <a:lnTo>
                  <a:pt x="827304" y="110656"/>
                </a:lnTo>
                <a:lnTo>
                  <a:pt x="802124" y="148910"/>
                </a:lnTo>
                <a:lnTo>
                  <a:pt x="793734" y="196517"/>
                </a:lnTo>
                <a:lnTo>
                  <a:pt x="795818" y="221477"/>
                </a:lnTo>
                <a:lnTo>
                  <a:pt x="812491" y="264296"/>
                </a:lnTo>
                <a:lnTo>
                  <a:pt x="844721" y="296752"/>
                </a:lnTo>
                <a:lnTo>
                  <a:pt x="885734" y="313425"/>
                </a:lnTo>
                <a:lnTo>
                  <a:pt x="909113" y="315508"/>
                </a:lnTo>
                <a:lnTo>
                  <a:pt x="927454" y="314411"/>
                </a:lnTo>
                <a:lnTo>
                  <a:pt x="975373" y="297938"/>
                </a:lnTo>
                <a:lnTo>
                  <a:pt x="1008424" y="264578"/>
                </a:lnTo>
                <a:lnTo>
                  <a:pt x="909113" y="264578"/>
                </a:lnTo>
                <a:lnTo>
                  <a:pt x="899071" y="263690"/>
                </a:lnTo>
                <a:lnTo>
                  <a:pt x="865748" y="242675"/>
                </a:lnTo>
                <a:lnTo>
                  <a:pt x="852780" y="212297"/>
                </a:lnTo>
                <a:lnTo>
                  <a:pt x="1024052" y="212297"/>
                </a:lnTo>
                <a:lnTo>
                  <a:pt x="1024052" y="192015"/>
                </a:lnTo>
                <a:lnTo>
                  <a:pt x="1021484" y="170382"/>
                </a:lnTo>
                <a:lnTo>
                  <a:pt x="854581" y="170382"/>
                </a:lnTo>
                <a:lnTo>
                  <a:pt x="857747" y="161027"/>
                </a:lnTo>
                <a:lnTo>
                  <a:pt x="892157" y="131613"/>
                </a:lnTo>
                <a:lnTo>
                  <a:pt x="910014" y="128907"/>
                </a:lnTo>
                <a:lnTo>
                  <a:pt x="1005010" y="128907"/>
                </a:lnTo>
                <a:lnTo>
                  <a:pt x="1003726" y="126560"/>
                </a:lnTo>
                <a:lnTo>
                  <a:pt x="989121" y="109305"/>
                </a:lnTo>
                <a:lnTo>
                  <a:pt x="971756" y="95205"/>
                </a:lnTo>
                <a:lnTo>
                  <a:pt x="952783" y="85133"/>
                </a:lnTo>
                <a:lnTo>
                  <a:pt x="932490" y="79174"/>
                </a:lnTo>
                <a:lnTo>
                  <a:pt x="933133" y="79174"/>
                </a:lnTo>
                <a:lnTo>
                  <a:pt x="910014" y="77076"/>
                </a:lnTo>
                <a:close/>
              </a:path>
              <a:path w="1289684" h="315595">
                <a:moveTo>
                  <a:pt x="965007" y="234830"/>
                </a:moveTo>
                <a:lnTo>
                  <a:pt x="954923" y="247845"/>
                </a:lnTo>
                <a:lnTo>
                  <a:pt x="942247" y="257141"/>
                </a:lnTo>
                <a:lnTo>
                  <a:pt x="926977" y="262719"/>
                </a:lnTo>
                <a:lnTo>
                  <a:pt x="909113" y="264578"/>
                </a:lnTo>
                <a:lnTo>
                  <a:pt x="1008424" y="264578"/>
                </a:lnTo>
                <a:lnTo>
                  <a:pt x="1010106" y="262182"/>
                </a:lnTo>
                <a:lnTo>
                  <a:pt x="1018188" y="246097"/>
                </a:lnTo>
                <a:lnTo>
                  <a:pt x="965007" y="234830"/>
                </a:lnTo>
                <a:close/>
              </a:path>
              <a:path w="1289684" h="315595">
                <a:moveTo>
                  <a:pt x="1005010" y="128907"/>
                </a:moveTo>
                <a:lnTo>
                  <a:pt x="910014" y="128907"/>
                </a:lnTo>
                <a:lnTo>
                  <a:pt x="919615" y="129584"/>
                </a:lnTo>
                <a:lnTo>
                  <a:pt x="919331" y="129584"/>
                </a:lnTo>
                <a:lnTo>
                  <a:pt x="928336" y="131613"/>
                </a:lnTo>
                <a:lnTo>
                  <a:pt x="928111" y="131613"/>
                </a:lnTo>
                <a:lnTo>
                  <a:pt x="935882" y="134738"/>
                </a:lnTo>
                <a:lnTo>
                  <a:pt x="963206" y="170382"/>
                </a:lnTo>
                <a:lnTo>
                  <a:pt x="1021484" y="170382"/>
                </a:lnTo>
                <a:lnTo>
                  <a:pt x="1021192" y="167915"/>
                </a:lnTo>
                <a:lnTo>
                  <a:pt x="1014416" y="146097"/>
                </a:lnTo>
                <a:lnTo>
                  <a:pt x="1005010" y="128907"/>
                </a:lnTo>
                <a:close/>
              </a:path>
              <a:path w="1289684" h="315595">
                <a:moveTo>
                  <a:pt x="652650" y="77076"/>
                </a:moveTo>
                <a:lnTo>
                  <a:pt x="607408" y="85471"/>
                </a:lnTo>
                <a:lnTo>
                  <a:pt x="569940" y="110656"/>
                </a:lnTo>
                <a:lnTo>
                  <a:pt x="544755" y="148910"/>
                </a:lnTo>
                <a:lnTo>
                  <a:pt x="536360" y="196517"/>
                </a:lnTo>
                <a:lnTo>
                  <a:pt x="538445" y="221477"/>
                </a:lnTo>
                <a:lnTo>
                  <a:pt x="555125" y="264296"/>
                </a:lnTo>
                <a:lnTo>
                  <a:pt x="587352" y="296752"/>
                </a:lnTo>
                <a:lnTo>
                  <a:pt x="628369" y="313425"/>
                </a:lnTo>
                <a:lnTo>
                  <a:pt x="651749" y="315508"/>
                </a:lnTo>
                <a:lnTo>
                  <a:pt x="670086" y="314411"/>
                </a:lnTo>
                <a:lnTo>
                  <a:pt x="718009" y="297938"/>
                </a:lnTo>
                <a:lnTo>
                  <a:pt x="751060" y="264578"/>
                </a:lnTo>
                <a:lnTo>
                  <a:pt x="651749" y="264578"/>
                </a:lnTo>
                <a:lnTo>
                  <a:pt x="641707" y="263690"/>
                </a:lnTo>
                <a:lnTo>
                  <a:pt x="608382" y="242675"/>
                </a:lnTo>
                <a:lnTo>
                  <a:pt x="595405" y="212297"/>
                </a:lnTo>
                <a:lnTo>
                  <a:pt x="766688" y="212297"/>
                </a:lnTo>
                <a:lnTo>
                  <a:pt x="766688" y="192015"/>
                </a:lnTo>
                <a:lnTo>
                  <a:pt x="764120" y="170382"/>
                </a:lnTo>
                <a:lnTo>
                  <a:pt x="597206" y="170382"/>
                </a:lnTo>
                <a:lnTo>
                  <a:pt x="600377" y="161027"/>
                </a:lnTo>
                <a:lnTo>
                  <a:pt x="634793" y="131613"/>
                </a:lnTo>
                <a:lnTo>
                  <a:pt x="652650" y="128907"/>
                </a:lnTo>
                <a:lnTo>
                  <a:pt x="747646" y="128907"/>
                </a:lnTo>
                <a:lnTo>
                  <a:pt x="746362" y="126560"/>
                </a:lnTo>
                <a:lnTo>
                  <a:pt x="731757" y="109305"/>
                </a:lnTo>
                <a:lnTo>
                  <a:pt x="714386" y="95205"/>
                </a:lnTo>
                <a:lnTo>
                  <a:pt x="695412" y="85133"/>
                </a:lnTo>
                <a:lnTo>
                  <a:pt x="675121" y="79174"/>
                </a:lnTo>
                <a:lnTo>
                  <a:pt x="675763" y="79174"/>
                </a:lnTo>
                <a:lnTo>
                  <a:pt x="652650" y="77076"/>
                </a:lnTo>
                <a:close/>
              </a:path>
              <a:path w="1289684" h="315595">
                <a:moveTo>
                  <a:pt x="707643" y="234830"/>
                </a:moveTo>
                <a:lnTo>
                  <a:pt x="697553" y="247845"/>
                </a:lnTo>
                <a:lnTo>
                  <a:pt x="684875" y="257141"/>
                </a:lnTo>
                <a:lnTo>
                  <a:pt x="669608" y="262719"/>
                </a:lnTo>
                <a:lnTo>
                  <a:pt x="651749" y="264578"/>
                </a:lnTo>
                <a:lnTo>
                  <a:pt x="751060" y="264578"/>
                </a:lnTo>
                <a:lnTo>
                  <a:pt x="752742" y="262182"/>
                </a:lnTo>
                <a:lnTo>
                  <a:pt x="760825" y="246097"/>
                </a:lnTo>
                <a:lnTo>
                  <a:pt x="707643" y="234830"/>
                </a:lnTo>
                <a:close/>
              </a:path>
              <a:path w="1289684" h="315595">
                <a:moveTo>
                  <a:pt x="747646" y="128907"/>
                </a:moveTo>
                <a:lnTo>
                  <a:pt x="652650" y="128907"/>
                </a:lnTo>
                <a:lnTo>
                  <a:pt x="662245" y="129584"/>
                </a:lnTo>
                <a:lnTo>
                  <a:pt x="661961" y="129584"/>
                </a:lnTo>
                <a:lnTo>
                  <a:pt x="670962" y="131613"/>
                </a:lnTo>
                <a:lnTo>
                  <a:pt x="670738" y="131613"/>
                </a:lnTo>
                <a:lnTo>
                  <a:pt x="678508" y="134738"/>
                </a:lnTo>
                <a:lnTo>
                  <a:pt x="705842" y="170382"/>
                </a:lnTo>
                <a:lnTo>
                  <a:pt x="764120" y="170382"/>
                </a:lnTo>
                <a:lnTo>
                  <a:pt x="763828" y="167915"/>
                </a:lnTo>
                <a:lnTo>
                  <a:pt x="757052" y="146097"/>
                </a:lnTo>
                <a:lnTo>
                  <a:pt x="747646" y="128907"/>
                </a:lnTo>
                <a:close/>
              </a:path>
              <a:path w="1289684" h="315595">
                <a:moveTo>
                  <a:pt x="422782" y="83840"/>
                </a:moveTo>
                <a:lnTo>
                  <a:pt x="363287" y="83840"/>
                </a:lnTo>
                <a:lnTo>
                  <a:pt x="363287" y="308754"/>
                </a:lnTo>
                <a:lnTo>
                  <a:pt x="422782" y="308754"/>
                </a:lnTo>
                <a:lnTo>
                  <a:pt x="422782" y="236181"/>
                </a:lnTo>
                <a:lnTo>
                  <a:pt x="427797" y="193982"/>
                </a:lnTo>
                <a:lnTo>
                  <a:pt x="442839" y="163839"/>
                </a:lnTo>
                <a:lnTo>
                  <a:pt x="467911" y="145752"/>
                </a:lnTo>
                <a:lnTo>
                  <a:pt x="503010" y="139723"/>
                </a:lnTo>
                <a:lnTo>
                  <a:pt x="516078" y="139723"/>
                </a:lnTo>
                <a:lnTo>
                  <a:pt x="516900" y="124854"/>
                </a:lnTo>
                <a:lnTo>
                  <a:pt x="422782" y="124854"/>
                </a:lnTo>
                <a:lnTo>
                  <a:pt x="422782" y="83840"/>
                </a:lnTo>
                <a:close/>
              </a:path>
              <a:path w="1289684" h="315595">
                <a:moveTo>
                  <a:pt x="510371" y="80678"/>
                </a:moveTo>
                <a:lnTo>
                  <a:pt x="503461" y="80678"/>
                </a:lnTo>
                <a:lnTo>
                  <a:pt x="479658" y="83440"/>
                </a:lnTo>
                <a:lnTo>
                  <a:pt x="458276" y="91724"/>
                </a:lnTo>
                <a:lnTo>
                  <a:pt x="439317" y="105530"/>
                </a:lnTo>
                <a:lnTo>
                  <a:pt x="422782" y="124854"/>
                </a:lnTo>
                <a:lnTo>
                  <a:pt x="516900" y="124854"/>
                </a:lnTo>
                <a:lnTo>
                  <a:pt x="519166" y="83840"/>
                </a:lnTo>
                <a:lnTo>
                  <a:pt x="519240" y="82489"/>
                </a:lnTo>
                <a:lnTo>
                  <a:pt x="515628" y="81285"/>
                </a:lnTo>
                <a:lnTo>
                  <a:pt x="510371" y="80678"/>
                </a:lnTo>
                <a:close/>
              </a:path>
              <a:path w="1289684" h="315595">
                <a:moveTo>
                  <a:pt x="158654" y="0"/>
                </a:moveTo>
                <a:lnTo>
                  <a:pt x="97133" y="11435"/>
                </a:lnTo>
                <a:lnTo>
                  <a:pt x="45977" y="45747"/>
                </a:lnTo>
                <a:lnTo>
                  <a:pt x="11495" y="96626"/>
                </a:lnTo>
                <a:lnTo>
                  <a:pt x="0" y="157754"/>
                </a:lnTo>
                <a:lnTo>
                  <a:pt x="2776" y="188402"/>
                </a:lnTo>
                <a:lnTo>
                  <a:pt x="2901" y="189787"/>
                </a:lnTo>
                <a:lnTo>
                  <a:pt x="26115" y="245903"/>
                </a:lnTo>
                <a:lnTo>
                  <a:pt x="70965" y="289905"/>
                </a:lnTo>
                <a:lnTo>
                  <a:pt x="128181" y="312720"/>
                </a:lnTo>
                <a:lnTo>
                  <a:pt x="128631" y="312720"/>
                </a:lnTo>
                <a:lnTo>
                  <a:pt x="160466" y="315508"/>
                </a:lnTo>
                <a:lnTo>
                  <a:pt x="221312" y="304355"/>
                </a:lnTo>
                <a:lnTo>
                  <a:pt x="270442" y="270892"/>
                </a:lnTo>
                <a:lnTo>
                  <a:pt x="280499" y="258274"/>
                </a:lnTo>
                <a:lnTo>
                  <a:pt x="162267" y="258274"/>
                </a:lnTo>
                <a:lnTo>
                  <a:pt x="141925" y="256470"/>
                </a:lnTo>
                <a:lnTo>
                  <a:pt x="106314" y="242045"/>
                </a:lnTo>
                <a:lnTo>
                  <a:pt x="78426" y="214127"/>
                </a:lnTo>
                <a:lnTo>
                  <a:pt x="64000" y="178290"/>
                </a:lnTo>
                <a:lnTo>
                  <a:pt x="62197" y="157754"/>
                </a:lnTo>
                <a:lnTo>
                  <a:pt x="63944" y="137418"/>
                </a:lnTo>
                <a:lnTo>
                  <a:pt x="77918" y="101812"/>
                </a:lnTo>
                <a:lnTo>
                  <a:pt x="104909" y="73919"/>
                </a:lnTo>
                <a:lnTo>
                  <a:pt x="158654" y="57694"/>
                </a:lnTo>
                <a:lnTo>
                  <a:pt x="285875" y="57694"/>
                </a:lnTo>
                <a:lnTo>
                  <a:pt x="282046" y="52061"/>
                </a:lnTo>
                <a:lnTo>
                  <a:pt x="248348" y="23444"/>
                </a:lnTo>
                <a:lnTo>
                  <a:pt x="206097" y="5859"/>
                </a:lnTo>
                <a:lnTo>
                  <a:pt x="183025" y="1464"/>
                </a:lnTo>
                <a:lnTo>
                  <a:pt x="158654" y="0"/>
                </a:lnTo>
                <a:close/>
              </a:path>
              <a:path w="1289684" h="315595">
                <a:moveTo>
                  <a:pt x="312356" y="132519"/>
                </a:moveTo>
                <a:lnTo>
                  <a:pt x="146937" y="132519"/>
                </a:lnTo>
                <a:lnTo>
                  <a:pt x="146937" y="188402"/>
                </a:lnTo>
                <a:lnTo>
                  <a:pt x="252861" y="188402"/>
                </a:lnTo>
                <a:lnTo>
                  <a:pt x="247986" y="203773"/>
                </a:lnTo>
                <a:lnTo>
                  <a:pt x="220862" y="239563"/>
                </a:lnTo>
                <a:lnTo>
                  <a:pt x="178774" y="257104"/>
                </a:lnTo>
                <a:lnTo>
                  <a:pt x="162267" y="258274"/>
                </a:lnTo>
                <a:lnTo>
                  <a:pt x="280499" y="258274"/>
                </a:lnTo>
                <a:lnTo>
                  <a:pt x="289372" y="247144"/>
                </a:lnTo>
                <a:lnTo>
                  <a:pt x="302892" y="220522"/>
                </a:lnTo>
                <a:lnTo>
                  <a:pt x="311004" y="191025"/>
                </a:lnTo>
                <a:lnTo>
                  <a:pt x="313707" y="158654"/>
                </a:lnTo>
                <a:lnTo>
                  <a:pt x="313623" y="153134"/>
                </a:lnTo>
                <a:lnTo>
                  <a:pt x="313370" y="146937"/>
                </a:lnTo>
                <a:lnTo>
                  <a:pt x="312947" y="140066"/>
                </a:lnTo>
                <a:lnTo>
                  <a:pt x="312356" y="132519"/>
                </a:lnTo>
                <a:close/>
              </a:path>
              <a:path w="1289684" h="315595">
                <a:moveTo>
                  <a:pt x="285875" y="57694"/>
                </a:moveTo>
                <a:lnTo>
                  <a:pt x="158654" y="57694"/>
                </a:lnTo>
                <a:lnTo>
                  <a:pt x="187784" y="60990"/>
                </a:lnTo>
                <a:lnTo>
                  <a:pt x="212519" y="70878"/>
                </a:lnTo>
                <a:lnTo>
                  <a:pt x="232861" y="87357"/>
                </a:lnTo>
                <a:lnTo>
                  <a:pt x="248809" y="110425"/>
                </a:lnTo>
                <a:lnTo>
                  <a:pt x="303791" y="91044"/>
                </a:lnTo>
                <a:lnTo>
                  <a:pt x="294413" y="70257"/>
                </a:lnTo>
                <a:lnTo>
                  <a:pt x="285875" y="57694"/>
                </a:lnTo>
                <a:close/>
              </a:path>
            </a:pathLst>
          </a:custGeom>
          <a:solidFill>
            <a:srgbClr val="60C1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">
            <a:extLst>
              <a:ext uri="{FF2B5EF4-FFF2-40B4-BE49-F238E27FC236}">
                <a16:creationId xmlns:a16="http://schemas.microsoft.com/office/drawing/2014/main" id="{4D949964-390B-ABED-938A-31A15DA173BB}"/>
              </a:ext>
            </a:extLst>
          </p:cNvPr>
          <p:cNvSpPr txBox="1">
            <a:spLocks/>
          </p:cNvSpPr>
          <p:nvPr/>
        </p:nvSpPr>
        <p:spPr>
          <a:xfrm>
            <a:off x="1381486" y="1911590"/>
            <a:ext cx="17830537" cy="1003945"/>
          </a:xfrm>
          <a:prstGeom prst="rect">
            <a:avLst/>
          </a:prstGeom>
        </p:spPr>
        <p:txBody>
          <a:bodyPr vert="horz" wrap="square" lIns="0" tIns="79836" rIns="0" bIns="0" rtlCol="0">
            <a:spAutoFit/>
          </a:bodyPr>
          <a:lstStyle>
            <a:lvl1pPr>
              <a:defRPr sz="5950" b="1" i="0">
                <a:solidFill>
                  <a:srgbClr val="60C14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30"/>
              </a:spcBef>
            </a:pPr>
            <a:r>
              <a:rPr lang="cs-CZ" sz="6000" spc="-10" dirty="0"/>
              <a:t>Výzkum a inovace s </a:t>
            </a:r>
            <a:r>
              <a:rPr lang="cs-CZ" sz="6000" spc="-10" dirty="0" err="1"/>
              <a:t>využitím</a:t>
            </a:r>
            <a:r>
              <a:rPr lang="cs-CZ" sz="4800" spc="-10" dirty="0" err="1">
                <a:solidFill>
                  <a:schemeClr val="bg1"/>
                </a:solidFill>
              </a:rPr>
              <a:t>post</a:t>
            </a:r>
            <a:r>
              <a:rPr lang="cs-CZ" sz="4800" spc="-10" dirty="0">
                <a:solidFill>
                  <a:schemeClr val="bg1"/>
                </a:solidFill>
              </a:rPr>
              <a:t>-těžebních </a:t>
            </a:r>
            <a:r>
              <a:rPr lang="cs-CZ" spc="-10" dirty="0">
                <a:solidFill>
                  <a:schemeClr val="bg1"/>
                </a:solidFill>
              </a:rPr>
              <a:t>lokalit</a:t>
            </a:r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25050E45-AD97-32A8-F774-A9CC727B44F3}"/>
              </a:ext>
            </a:extLst>
          </p:cNvPr>
          <p:cNvSpPr/>
          <p:nvPr/>
        </p:nvSpPr>
        <p:spPr>
          <a:xfrm>
            <a:off x="11955191" y="1935649"/>
            <a:ext cx="7545967" cy="996251"/>
          </a:xfrm>
          <a:prstGeom prst="rect">
            <a:avLst/>
          </a:prstGeom>
          <a:solidFill>
            <a:srgbClr val="60C14F"/>
          </a:solidFill>
          <a:ln>
            <a:solidFill>
              <a:srgbClr val="60C1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600" spc="-10" dirty="0">
                <a:solidFill>
                  <a:schemeClr val="bg1"/>
                </a:solidFill>
              </a:rPr>
              <a:t>post-těžebních lokalit</a:t>
            </a:r>
            <a:endParaRPr lang="cs-CZ" sz="6600" dirty="0"/>
          </a:p>
        </p:txBody>
      </p:sp>
      <p:pic>
        <p:nvPicPr>
          <p:cNvPr id="54" name="Obrázek 53" descr="Obsah obrázku boty, nábytek, oblečení, strop&#10;&#10;Obsah generovaný pomocí AI může být nesprávný.">
            <a:extLst>
              <a:ext uri="{FF2B5EF4-FFF2-40B4-BE49-F238E27FC236}">
                <a16:creationId xmlns:a16="http://schemas.microsoft.com/office/drawing/2014/main" id="{45BE8BF2-4940-5BDF-3AC5-418AF0AEF4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1" t="19328" r="16750" b="16985"/>
          <a:stretch>
            <a:fillRect/>
          </a:stretch>
        </p:blipFill>
        <p:spPr>
          <a:xfrm>
            <a:off x="15531036" y="2938845"/>
            <a:ext cx="4007965" cy="6763689"/>
          </a:xfrm>
          <a:prstGeom prst="rect">
            <a:avLst/>
          </a:prstGeom>
        </p:spPr>
      </p:pic>
      <p:pic>
        <p:nvPicPr>
          <p:cNvPr id="55" name="Obrázek 54" descr="Obsah obrázku venku, oblečení, osoba, obloha&#10;&#10;Obsah generovaný pomocí AI může být nesprávný.">
            <a:extLst>
              <a:ext uri="{FF2B5EF4-FFF2-40B4-BE49-F238E27FC236}">
                <a16:creationId xmlns:a16="http://schemas.microsoft.com/office/drawing/2014/main" id="{4FE4FD92-8503-9D19-37F1-EDE8DB769999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8774" t="-182" r="895" b="8431"/>
          <a:stretch>
            <a:fillRect/>
          </a:stretch>
        </p:blipFill>
        <p:spPr>
          <a:xfrm>
            <a:off x="11649198" y="3461159"/>
            <a:ext cx="5175047" cy="7070415"/>
          </a:xfrm>
          <a:prstGeom prst="rect">
            <a:avLst/>
          </a:prstGeom>
        </p:spPr>
      </p:pic>
      <p:pic>
        <p:nvPicPr>
          <p:cNvPr id="50" name="Obrázek 49">
            <a:extLst>
              <a:ext uri="{FF2B5EF4-FFF2-40B4-BE49-F238E27FC236}">
                <a16:creationId xmlns:a16="http://schemas.microsoft.com/office/drawing/2014/main" id="{3C105707-3E58-6A3A-0043-76E8412AB9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62931" y="557490"/>
            <a:ext cx="8974076" cy="808476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CB8158D6-A9E9-FD67-AB5F-2EBF0ED5F8A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92" y="10623883"/>
            <a:ext cx="987068" cy="49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1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7BBA3E5-E566-F354-4706-38A33CF5A108}"/>
              </a:ext>
            </a:extLst>
          </p:cNvPr>
          <p:cNvSpPr/>
          <p:nvPr/>
        </p:nvSpPr>
        <p:spPr>
          <a:xfrm>
            <a:off x="-22429" y="0"/>
            <a:ext cx="20126530" cy="612590"/>
          </a:xfrm>
          <a:prstGeom prst="rect">
            <a:avLst/>
          </a:prstGeom>
          <a:solidFill>
            <a:srgbClr val="60C1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cs-CZ" sz="4800" spc="-10" dirty="0">
                <a:solidFill>
                  <a:schemeClr val="bg1"/>
                </a:solidFill>
              </a:rPr>
              <a:t>Vzájemná vazba výzkumných úkolů</a:t>
            </a:r>
            <a:endParaRPr lang="cs-CZ" sz="4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0A562C9-A24C-D1F2-C41F-F6ACEA97A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639" y="681886"/>
            <a:ext cx="13706822" cy="1045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61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930C3-8B07-64FE-B148-661924508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3EAA0407-F577-5A35-62A8-F4282ABAE55C}"/>
              </a:ext>
            </a:extLst>
          </p:cNvPr>
          <p:cNvSpPr/>
          <p:nvPr/>
        </p:nvSpPr>
        <p:spPr>
          <a:xfrm>
            <a:off x="-22429" y="0"/>
            <a:ext cx="20126530" cy="612590"/>
          </a:xfrm>
          <a:prstGeom prst="rect">
            <a:avLst/>
          </a:prstGeom>
          <a:solidFill>
            <a:srgbClr val="60C1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cs-CZ" sz="4800" spc="-10" dirty="0">
                <a:solidFill>
                  <a:schemeClr val="bg1"/>
                </a:solidFill>
              </a:rPr>
              <a:t>Plánované výsledky - souhrn podle věcného charakteru výstupu </a:t>
            </a:r>
            <a:endParaRPr lang="cs-CZ" sz="48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0C59F4D-4F28-5CB3-35F8-FAB3622E7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014" y="10627203"/>
            <a:ext cx="6668078" cy="39627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96D9075-8A4C-0740-0388-A1440D8D4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7544" y="10266614"/>
            <a:ext cx="2286000" cy="72117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ACB92C8-C8F4-900E-7555-917AE4082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9944" y="10419014"/>
            <a:ext cx="2286000" cy="72117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897C6ED-CD58-CF63-4D60-6E4A436D7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946" y="722211"/>
            <a:ext cx="18029779" cy="986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57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56079" y="6824788"/>
            <a:ext cx="6070600" cy="17494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6775"/>
              </a:lnSpc>
              <a:spcBef>
                <a:spcPts val="114"/>
              </a:spcBef>
            </a:pPr>
            <a:r>
              <a:rPr sz="6000" spc="-10" dirty="0"/>
              <a:t>DĚKUJEME</a:t>
            </a:r>
            <a:endParaRPr sz="6000"/>
          </a:p>
          <a:p>
            <a:pPr marL="12700">
              <a:lnSpc>
                <a:spcPts val="6775"/>
              </a:lnSpc>
            </a:pPr>
            <a:r>
              <a:rPr sz="6000" dirty="0"/>
              <a:t>ZA</a:t>
            </a:r>
            <a:r>
              <a:rPr sz="6000" spc="-225" dirty="0"/>
              <a:t> </a:t>
            </a:r>
            <a:r>
              <a:rPr sz="6000" spc="-10" dirty="0"/>
              <a:t>POZORNOST</a:t>
            </a:r>
            <a:endParaRPr sz="6000"/>
          </a:p>
        </p:txBody>
      </p:sp>
      <p:grpSp>
        <p:nvGrpSpPr>
          <p:cNvPr id="21" name="object 21"/>
          <p:cNvGrpSpPr/>
          <p:nvPr/>
        </p:nvGrpSpPr>
        <p:grpSpPr>
          <a:xfrm>
            <a:off x="18019292" y="10654596"/>
            <a:ext cx="1521460" cy="215265"/>
            <a:chOff x="18019292" y="10654596"/>
            <a:chExt cx="1521460" cy="215265"/>
          </a:xfrm>
        </p:grpSpPr>
        <p:sp>
          <p:nvSpPr>
            <p:cNvPr id="22" name="object 22"/>
            <p:cNvSpPr/>
            <p:nvPr/>
          </p:nvSpPr>
          <p:spPr>
            <a:xfrm>
              <a:off x="18885503" y="10654596"/>
              <a:ext cx="655320" cy="215265"/>
            </a:xfrm>
            <a:custGeom>
              <a:avLst/>
              <a:gdLst/>
              <a:ahLst/>
              <a:cxnLst/>
              <a:rect l="l" t="t" r="r" b="b"/>
              <a:pathLst>
                <a:path w="655319" h="215265">
                  <a:moveTo>
                    <a:pt x="581521" y="61746"/>
                  </a:moveTo>
                  <a:lnTo>
                    <a:pt x="539752" y="73899"/>
                  </a:lnTo>
                  <a:lnTo>
                    <a:pt x="512129" y="107952"/>
                  </a:lnTo>
                  <a:lnTo>
                    <a:pt x="506728" y="138571"/>
                  </a:lnTo>
                  <a:lnTo>
                    <a:pt x="508068" y="154623"/>
                  </a:lnTo>
                  <a:lnTo>
                    <a:pt x="528182" y="193648"/>
                  </a:lnTo>
                  <a:lnTo>
                    <a:pt x="565904" y="213762"/>
                  </a:lnTo>
                  <a:lnTo>
                    <a:pt x="580945" y="215103"/>
                  </a:lnTo>
                  <a:lnTo>
                    <a:pt x="592738" y="214396"/>
                  </a:lnTo>
                  <a:lnTo>
                    <a:pt x="632123" y="197470"/>
                  </a:lnTo>
                  <a:lnTo>
                    <a:pt x="644817" y="182339"/>
                  </a:lnTo>
                  <a:lnTo>
                    <a:pt x="572055" y="182339"/>
                  </a:lnTo>
                  <a:lnTo>
                    <a:pt x="564276" y="179303"/>
                  </a:lnTo>
                  <a:lnTo>
                    <a:pt x="544705" y="148717"/>
                  </a:lnTo>
                  <a:lnTo>
                    <a:pt x="654870" y="148717"/>
                  </a:lnTo>
                  <a:lnTo>
                    <a:pt x="654870" y="135671"/>
                  </a:lnTo>
                  <a:lnTo>
                    <a:pt x="653306" y="122510"/>
                  </a:lnTo>
                  <a:lnTo>
                    <a:pt x="653217" y="121755"/>
                  </a:lnTo>
                  <a:lnTo>
                    <a:pt x="545868" y="121755"/>
                  </a:lnTo>
                  <a:lnTo>
                    <a:pt x="547993" y="113253"/>
                  </a:lnTo>
                  <a:lnTo>
                    <a:pt x="552485" y="106677"/>
                  </a:lnTo>
                  <a:lnTo>
                    <a:pt x="566202" y="97400"/>
                  </a:lnTo>
                  <a:lnTo>
                    <a:pt x="573595" y="95086"/>
                  </a:lnTo>
                  <a:lnTo>
                    <a:pt x="642619" y="95086"/>
                  </a:lnTo>
                  <a:lnTo>
                    <a:pt x="641791" y="93573"/>
                  </a:lnTo>
                  <a:lnTo>
                    <a:pt x="632399" y="82479"/>
                  </a:lnTo>
                  <a:lnTo>
                    <a:pt x="621228" y="73408"/>
                  </a:lnTo>
                  <a:lnTo>
                    <a:pt x="609025" y="66929"/>
                  </a:lnTo>
                  <a:lnTo>
                    <a:pt x="595977" y="63097"/>
                  </a:lnTo>
                  <a:lnTo>
                    <a:pt x="596394" y="63097"/>
                  </a:lnTo>
                  <a:lnTo>
                    <a:pt x="581521" y="61746"/>
                  </a:lnTo>
                  <a:close/>
                </a:path>
                <a:path w="655319" h="215265">
                  <a:moveTo>
                    <a:pt x="616892" y="163209"/>
                  </a:moveTo>
                  <a:lnTo>
                    <a:pt x="610405" y="171579"/>
                  </a:lnTo>
                  <a:lnTo>
                    <a:pt x="602252" y="177557"/>
                  </a:lnTo>
                  <a:lnTo>
                    <a:pt x="592433" y="181144"/>
                  </a:lnTo>
                  <a:lnTo>
                    <a:pt x="580945" y="182339"/>
                  </a:lnTo>
                  <a:lnTo>
                    <a:pt x="644817" y="182339"/>
                  </a:lnTo>
                  <a:lnTo>
                    <a:pt x="645897" y="180802"/>
                  </a:lnTo>
                  <a:lnTo>
                    <a:pt x="651100" y="170455"/>
                  </a:lnTo>
                  <a:lnTo>
                    <a:pt x="616892" y="163209"/>
                  </a:lnTo>
                  <a:close/>
                </a:path>
                <a:path w="655319" h="215265">
                  <a:moveTo>
                    <a:pt x="642619" y="95086"/>
                  </a:moveTo>
                  <a:lnTo>
                    <a:pt x="589636" y="95086"/>
                  </a:lnTo>
                  <a:lnTo>
                    <a:pt x="597091" y="97400"/>
                  </a:lnTo>
                  <a:lnTo>
                    <a:pt x="596919" y="97400"/>
                  </a:lnTo>
                  <a:lnTo>
                    <a:pt x="609154" y="106195"/>
                  </a:lnTo>
                  <a:lnTo>
                    <a:pt x="613405" y="112865"/>
                  </a:lnTo>
                  <a:lnTo>
                    <a:pt x="615729" y="121755"/>
                  </a:lnTo>
                  <a:lnTo>
                    <a:pt x="653217" y="121755"/>
                  </a:lnTo>
                  <a:lnTo>
                    <a:pt x="653028" y="120171"/>
                  </a:lnTo>
                  <a:lnTo>
                    <a:pt x="648686" y="106195"/>
                  </a:lnTo>
                  <a:lnTo>
                    <a:pt x="642619" y="95086"/>
                  </a:lnTo>
                  <a:close/>
                </a:path>
                <a:path w="655319" h="215265">
                  <a:moveTo>
                    <a:pt x="378009" y="66096"/>
                  </a:moveTo>
                  <a:lnTo>
                    <a:pt x="339748" y="66096"/>
                  </a:lnTo>
                  <a:lnTo>
                    <a:pt x="339748" y="210757"/>
                  </a:lnTo>
                  <a:lnTo>
                    <a:pt x="378009" y="210757"/>
                  </a:lnTo>
                  <a:lnTo>
                    <a:pt x="378009" y="146686"/>
                  </a:lnTo>
                  <a:lnTo>
                    <a:pt x="380257" y="124870"/>
                  </a:lnTo>
                  <a:lnTo>
                    <a:pt x="386999" y="109288"/>
                  </a:lnTo>
                  <a:lnTo>
                    <a:pt x="398236" y="99940"/>
                  </a:lnTo>
                  <a:lnTo>
                    <a:pt x="413966" y="96824"/>
                  </a:lnTo>
                  <a:lnTo>
                    <a:pt x="476873" y="96824"/>
                  </a:lnTo>
                  <a:lnTo>
                    <a:pt x="472540" y="87815"/>
                  </a:lnTo>
                  <a:lnTo>
                    <a:pt x="465895" y="79138"/>
                  </a:lnTo>
                  <a:lnTo>
                    <a:pt x="378009" y="79138"/>
                  </a:lnTo>
                  <a:lnTo>
                    <a:pt x="378009" y="66096"/>
                  </a:lnTo>
                  <a:close/>
                </a:path>
                <a:path w="655319" h="215265">
                  <a:moveTo>
                    <a:pt x="476873" y="96824"/>
                  </a:moveTo>
                  <a:lnTo>
                    <a:pt x="422856" y="96824"/>
                  </a:lnTo>
                  <a:lnTo>
                    <a:pt x="429978" y="99940"/>
                  </a:lnTo>
                  <a:lnTo>
                    <a:pt x="435264" y="106101"/>
                  </a:lnTo>
                  <a:lnTo>
                    <a:pt x="438754" y="111121"/>
                  </a:lnTo>
                  <a:lnTo>
                    <a:pt x="441248" y="116900"/>
                  </a:lnTo>
                  <a:lnTo>
                    <a:pt x="442744" y="123439"/>
                  </a:lnTo>
                  <a:lnTo>
                    <a:pt x="443243" y="130739"/>
                  </a:lnTo>
                  <a:lnTo>
                    <a:pt x="443243" y="210757"/>
                  </a:lnTo>
                  <a:lnTo>
                    <a:pt x="481503" y="210757"/>
                  </a:lnTo>
                  <a:lnTo>
                    <a:pt x="481503" y="122624"/>
                  </a:lnTo>
                  <a:lnTo>
                    <a:pt x="480612" y="111121"/>
                  </a:lnTo>
                  <a:lnTo>
                    <a:pt x="480508" y="109772"/>
                  </a:lnTo>
                  <a:lnTo>
                    <a:pt x="477520" y="98169"/>
                  </a:lnTo>
                  <a:lnTo>
                    <a:pt x="476873" y="96824"/>
                  </a:lnTo>
                  <a:close/>
                </a:path>
                <a:path w="655319" h="215265">
                  <a:moveTo>
                    <a:pt x="423526" y="61746"/>
                  </a:moveTo>
                  <a:lnTo>
                    <a:pt x="410138" y="62834"/>
                  </a:lnTo>
                  <a:lnTo>
                    <a:pt x="398089" y="66096"/>
                  </a:lnTo>
                  <a:lnTo>
                    <a:pt x="387380" y="71531"/>
                  </a:lnTo>
                  <a:lnTo>
                    <a:pt x="378009" y="79138"/>
                  </a:lnTo>
                  <a:lnTo>
                    <a:pt x="465895" y="79138"/>
                  </a:lnTo>
                  <a:lnTo>
                    <a:pt x="465566" y="78709"/>
                  </a:lnTo>
                  <a:lnTo>
                    <a:pt x="456960" y="71288"/>
                  </a:lnTo>
                  <a:lnTo>
                    <a:pt x="447285" y="66096"/>
                  </a:lnTo>
                  <a:lnTo>
                    <a:pt x="447463" y="66096"/>
                  </a:lnTo>
                  <a:lnTo>
                    <a:pt x="436033" y="62834"/>
                  </a:lnTo>
                  <a:lnTo>
                    <a:pt x="436257" y="62834"/>
                  </a:lnTo>
                  <a:lnTo>
                    <a:pt x="423526" y="61746"/>
                  </a:lnTo>
                  <a:close/>
                </a:path>
                <a:path w="655319" h="215265">
                  <a:moveTo>
                    <a:pt x="297132" y="66092"/>
                  </a:moveTo>
                  <a:lnTo>
                    <a:pt x="258861" y="66092"/>
                  </a:lnTo>
                  <a:lnTo>
                    <a:pt x="258861" y="210747"/>
                  </a:lnTo>
                  <a:lnTo>
                    <a:pt x="297132" y="210747"/>
                  </a:lnTo>
                  <a:lnTo>
                    <a:pt x="297132" y="66092"/>
                  </a:lnTo>
                  <a:close/>
                </a:path>
                <a:path w="655319" h="215265">
                  <a:moveTo>
                    <a:pt x="284577" y="0"/>
                  </a:moveTo>
                  <a:lnTo>
                    <a:pt x="271426" y="0"/>
                  </a:lnTo>
                  <a:lnTo>
                    <a:pt x="265918" y="2272"/>
                  </a:lnTo>
                  <a:lnTo>
                    <a:pt x="257028" y="11350"/>
                  </a:lnTo>
                  <a:lnTo>
                    <a:pt x="254808" y="16722"/>
                  </a:lnTo>
                  <a:lnTo>
                    <a:pt x="254808" y="29276"/>
                  </a:lnTo>
                  <a:lnTo>
                    <a:pt x="256986" y="34595"/>
                  </a:lnTo>
                  <a:lnTo>
                    <a:pt x="265677" y="43098"/>
                  </a:lnTo>
                  <a:lnTo>
                    <a:pt x="271237" y="45223"/>
                  </a:lnTo>
                  <a:lnTo>
                    <a:pt x="284577" y="45223"/>
                  </a:lnTo>
                  <a:lnTo>
                    <a:pt x="290085" y="43098"/>
                  </a:lnTo>
                  <a:lnTo>
                    <a:pt x="298975" y="34595"/>
                  </a:lnTo>
                  <a:lnTo>
                    <a:pt x="301195" y="29276"/>
                  </a:lnTo>
                  <a:lnTo>
                    <a:pt x="301195" y="16722"/>
                  </a:lnTo>
                  <a:lnTo>
                    <a:pt x="298975" y="11350"/>
                  </a:lnTo>
                  <a:lnTo>
                    <a:pt x="290085" y="2272"/>
                  </a:lnTo>
                  <a:lnTo>
                    <a:pt x="284577" y="0"/>
                  </a:lnTo>
                  <a:close/>
                </a:path>
                <a:path w="655319" h="215265">
                  <a:moveTo>
                    <a:pt x="34491" y="16523"/>
                  </a:moveTo>
                  <a:lnTo>
                    <a:pt x="0" y="16523"/>
                  </a:lnTo>
                  <a:lnTo>
                    <a:pt x="0" y="210757"/>
                  </a:lnTo>
                  <a:lnTo>
                    <a:pt x="38260" y="210757"/>
                  </a:lnTo>
                  <a:lnTo>
                    <a:pt x="38260" y="104939"/>
                  </a:lnTo>
                  <a:lnTo>
                    <a:pt x="82992" y="104939"/>
                  </a:lnTo>
                  <a:lnTo>
                    <a:pt x="34491" y="16523"/>
                  </a:lnTo>
                  <a:close/>
                </a:path>
                <a:path w="655319" h="215265">
                  <a:moveTo>
                    <a:pt x="82992" y="104939"/>
                  </a:moveTo>
                  <a:lnTo>
                    <a:pt x="38260" y="104939"/>
                  </a:lnTo>
                  <a:lnTo>
                    <a:pt x="96531" y="210757"/>
                  </a:lnTo>
                  <a:lnTo>
                    <a:pt x="120017" y="210757"/>
                  </a:lnTo>
                  <a:lnTo>
                    <a:pt x="152895" y="150749"/>
                  </a:lnTo>
                  <a:lnTo>
                    <a:pt x="108122" y="150749"/>
                  </a:lnTo>
                  <a:lnTo>
                    <a:pt x="82992" y="104939"/>
                  </a:lnTo>
                  <a:close/>
                </a:path>
                <a:path w="655319" h="215265">
                  <a:moveTo>
                    <a:pt x="216255" y="104939"/>
                  </a:moveTo>
                  <a:lnTo>
                    <a:pt x="177994" y="104939"/>
                  </a:lnTo>
                  <a:lnTo>
                    <a:pt x="177994" y="210757"/>
                  </a:lnTo>
                  <a:lnTo>
                    <a:pt x="216255" y="210757"/>
                  </a:lnTo>
                  <a:lnTo>
                    <a:pt x="216255" y="104939"/>
                  </a:lnTo>
                  <a:close/>
                </a:path>
                <a:path w="655319" h="215265">
                  <a:moveTo>
                    <a:pt x="216255" y="16523"/>
                  </a:moveTo>
                  <a:lnTo>
                    <a:pt x="182046" y="16523"/>
                  </a:lnTo>
                  <a:lnTo>
                    <a:pt x="108122" y="150749"/>
                  </a:lnTo>
                  <a:lnTo>
                    <a:pt x="152895" y="150749"/>
                  </a:lnTo>
                  <a:lnTo>
                    <a:pt x="177994" y="104939"/>
                  </a:lnTo>
                  <a:lnTo>
                    <a:pt x="216255" y="104939"/>
                  </a:lnTo>
                  <a:lnTo>
                    <a:pt x="216255" y="16523"/>
                  </a:lnTo>
                  <a:close/>
                </a:path>
              </a:pathLst>
            </a:custGeom>
            <a:solidFill>
              <a:srgbClr val="263F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019292" y="10666774"/>
              <a:ext cx="829944" cy="203200"/>
            </a:xfrm>
            <a:custGeom>
              <a:avLst/>
              <a:gdLst/>
              <a:ahLst/>
              <a:cxnLst/>
              <a:rect l="l" t="t" r="r" b="b"/>
              <a:pathLst>
                <a:path w="829944" h="203200">
                  <a:moveTo>
                    <a:pt x="725894" y="53918"/>
                  </a:moveTo>
                  <a:lnTo>
                    <a:pt x="687633" y="53918"/>
                  </a:lnTo>
                  <a:lnTo>
                    <a:pt x="687633" y="198580"/>
                  </a:lnTo>
                  <a:lnTo>
                    <a:pt x="725894" y="198580"/>
                  </a:lnTo>
                  <a:lnTo>
                    <a:pt x="725894" y="134508"/>
                  </a:lnTo>
                  <a:lnTo>
                    <a:pt x="728141" y="112692"/>
                  </a:lnTo>
                  <a:lnTo>
                    <a:pt x="734883" y="97110"/>
                  </a:lnTo>
                  <a:lnTo>
                    <a:pt x="746117" y="87762"/>
                  </a:lnTo>
                  <a:lnTo>
                    <a:pt x="761840" y="84646"/>
                  </a:lnTo>
                  <a:lnTo>
                    <a:pt x="824760" y="84646"/>
                  </a:lnTo>
                  <a:lnTo>
                    <a:pt x="820425" y="75633"/>
                  </a:lnTo>
                  <a:lnTo>
                    <a:pt x="813780" y="66961"/>
                  </a:lnTo>
                  <a:lnTo>
                    <a:pt x="725894" y="66961"/>
                  </a:lnTo>
                  <a:lnTo>
                    <a:pt x="725894" y="53918"/>
                  </a:lnTo>
                  <a:close/>
                </a:path>
                <a:path w="829944" h="203200">
                  <a:moveTo>
                    <a:pt x="824760" y="84646"/>
                  </a:moveTo>
                  <a:lnTo>
                    <a:pt x="770730" y="84646"/>
                  </a:lnTo>
                  <a:lnTo>
                    <a:pt x="777863" y="87762"/>
                  </a:lnTo>
                  <a:lnTo>
                    <a:pt x="783148" y="93923"/>
                  </a:lnTo>
                  <a:lnTo>
                    <a:pt x="786639" y="98944"/>
                  </a:lnTo>
                  <a:lnTo>
                    <a:pt x="789133" y="104723"/>
                  </a:lnTo>
                  <a:lnTo>
                    <a:pt x="790629" y="111262"/>
                  </a:lnTo>
                  <a:lnTo>
                    <a:pt x="791127" y="118561"/>
                  </a:lnTo>
                  <a:lnTo>
                    <a:pt x="791127" y="198580"/>
                  </a:lnTo>
                  <a:lnTo>
                    <a:pt x="829388" y="198580"/>
                  </a:lnTo>
                  <a:lnTo>
                    <a:pt x="829388" y="110446"/>
                  </a:lnTo>
                  <a:lnTo>
                    <a:pt x="828497" y="98944"/>
                  </a:lnTo>
                  <a:lnTo>
                    <a:pt x="828392" y="97593"/>
                  </a:lnTo>
                  <a:lnTo>
                    <a:pt x="825405" y="85988"/>
                  </a:lnTo>
                  <a:lnTo>
                    <a:pt x="824760" y="84646"/>
                  </a:lnTo>
                  <a:close/>
                </a:path>
                <a:path w="829944" h="203200">
                  <a:moveTo>
                    <a:pt x="771411" y="49569"/>
                  </a:moveTo>
                  <a:lnTo>
                    <a:pt x="758023" y="50656"/>
                  </a:lnTo>
                  <a:lnTo>
                    <a:pt x="745974" y="53918"/>
                  </a:lnTo>
                  <a:lnTo>
                    <a:pt x="735264" y="59353"/>
                  </a:lnTo>
                  <a:lnTo>
                    <a:pt x="725894" y="66961"/>
                  </a:lnTo>
                  <a:lnTo>
                    <a:pt x="813780" y="66961"/>
                  </a:lnTo>
                  <a:lnTo>
                    <a:pt x="813451" y="66532"/>
                  </a:lnTo>
                  <a:lnTo>
                    <a:pt x="804840" y="59110"/>
                  </a:lnTo>
                  <a:lnTo>
                    <a:pt x="795166" y="53918"/>
                  </a:lnTo>
                  <a:lnTo>
                    <a:pt x="795344" y="53918"/>
                  </a:lnTo>
                  <a:lnTo>
                    <a:pt x="783916" y="50656"/>
                  </a:lnTo>
                  <a:lnTo>
                    <a:pt x="784141" y="50656"/>
                  </a:lnTo>
                  <a:lnTo>
                    <a:pt x="771411" y="49569"/>
                  </a:lnTo>
                  <a:close/>
                </a:path>
                <a:path w="829944" h="203200">
                  <a:moveTo>
                    <a:pt x="585301" y="49569"/>
                  </a:moveTo>
                  <a:lnTo>
                    <a:pt x="543523" y="61721"/>
                  </a:lnTo>
                  <a:lnTo>
                    <a:pt x="515904" y="95774"/>
                  </a:lnTo>
                  <a:lnTo>
                    <a:pt x="510508" y="126394"/>
                  </a:lnTo>
                  <a:lnTo>
                    <a:pt x="511848" y="142446"/>
                  </a:lnTo>
                  <a:lnTo>
                    <a:pt x="531952" y="181470"/>
                  </a:lnTo>
                  <a:lnTo>
                    <a:pt x="569678" y="201584"/>
                  </a:lnTo>
                  <a:lnTo>
                    <a:pt x="584715" y="202925"/>
                  </a:lnTo>
                  <a:lnTo>
                    <a:pt x="596512" y="202218"/>
                  </a:lnTo>
                  <a:lnTo>
                    <a:pt x="635903" y="185293"/>
                  </a:lnTo>
                  <a:lnTo>
                    <a:pt x="648593" y="170162"/>
                  </a:lnTo>
                  <a:lnTo>
                    <a:pt x="575825" y="170162"/>
                  </a:lnTo>
                  <a:lnTo>
                    <a:pt x="568045" y="167125"/>
                  </a:lnTo>
                  <a:lnTo>
                    <a:pt x="548475" y="136540"/>
                  </a:lnTo>
                  <a:lnTo>
                    <a:pt x="658639" y="136540"/>
                  </a:lnTo>
                  <a:lnTo>
                    <a:pt x="658639" y="123493"/>
                  </a:lnTo>
                  <a:lnTo>
                    <a:pt x="657077" y="110332"/>
                  </a:lnTo>
                  <a:lnTo>
                    <a:pt x="656987" y="109577"/>
                  </a:lnTo>
                  <a:lnTo>
                    <a:pt x="549637" y="109577"/>
                  </a:lnTo>
                  <a:lnTo>
                    <a:pt x="551763" y="101075"/>
                  </a:lnTo>
                  <a:lnTo>
                    <a:pt x="556255" y="94499"/>
                  </a:lnTo>
                  <a:lnTo>
                    <a:pt x="569982" y="85222"/>
                  </a:lnTo>
                  <a:lnTo>
                    <a:pt x="577375" y="82908"/>
                  </a:lnTo>
                  <a:lnTo>
                    <a:pt x="646393" y="82908"/>
                  </a:lnTo>
                  <a:lnTo>
                    <a:pt x="645565" y="81395"/>
                  </a:lnTo>
                  <a:lnTo>
                    <a:pt x="636169" y="70301"/>
                  </a:lnTo>
                  <a:lnTo>
                    <a:pt x="625002" y="61231"/>
                  </a:lnTo>
                  <a:lnTo>
                    <a:pt x="612800" y="54752"/>
                  </a:lnTo>
                  <a:lnTo>
                    <a:pt x="599753" y="50919"/>
                  </a:lnTo>
                  <a:lnTo>
                    <a:pt x="600169" y="50919"/>
                  </a:lnTo>
                  <a:lnTo>
                    <a:pt x="585301" y="49569"/>
                  </a:lnTo>
                  <a:close/>
                </a:path>
                <a:path w="829944" h="203200">
                  <a:moveTo>
                    <a:pt x="620661" y="151032"/>
                  </a:moveTo>
                  <a:lnTo>
                    <a:pt x="614174" y="159401"/>
                  </a:lnTo>
                  <a:lnTo>
                    <a:pt x="606022" y="165379"/>
                  </a:lnTo>
                  <a:lnTo>
                    <a:pt x="596202" y="168966"/>
                  </a:lnTo>
                  <a:lnTo>
                    <a:pt x="584715" y="170162"/>
                  </a:lnTo>
                  <a:lnTo>
                    <a:pt x="648593" y="170162"/>
                  </a:lnTo>
                  <a:lnTo>
                    <a:pt x="649673" y="168624"/>
                  </a:lnTo>
                  <a:lnTo>
                    <a:pt x="654870" y="158277"/>
                  </a:lnTo>
                  <a:lnTo>
                    <a:pt x="620661" y="151032"/>
                  </a:lnTo>
                  <a:close/>
                </a:path>
                <a:path w="829944" h="203200">
                  <a:moveTo>
                    <a:pt x="646393" y="82908"/>
                  </a:moveTo>
                  <a:lnTo>
                    <a:pt x="593416" y="82908"/>
                  </a:lnTo>
                  <a:lnTo>
                    <a:pt x="600871" y="85222"/>
                  </a:lnTo>
                  <a:lnTo>
                    <a:pt x="600699" y="85222"/>
                  </a:lnTo>
                  <a:lnTo>
                    <a:pt x="612934" y="94018"/>
                  </a:lnTo>
                  <a:lnTo>
                    <a:pt x="617185" y="100688"/>
                  </a:lnTo>
                  <a:lnTo>
                    <a:pt x="619509" y="109577"/>
                  </a:lnTo>
                  <a:lnTo>
                    <a:pt x="656987" y="109577"/>
                  </a:lnTo>
                  <a:lnTo>
                    <a:pt x="656799" y="107993"/>
                  </a:lnTo>
                  <a:lnTo>
                    <a:pt x="652460" y="94018"/>
                  </a:lnTo>
                  <a:lnTo>
                    <a:pt x="646393" y="82908"/>
                  </a:lnTo>
                  <a:close/>
                </a:path>
                <a:path w="829944" h="203200">
                  <a:moveTo>
                    <a:pt x="419767" y="49569"/>
                  </a:moveTo>
                  <a:lnTo>
                    <a:pt x="377997" y="61721"/>
                  </a:lnTo>
                  <a:lnTo>
                    <a:pt x="350375" y="95774"/>
                  </a:lnTo>
                  <a:lnTo>
                    <a:pt x="344973" y="126394"/>
                  </a:lnTo>
                  <a:lnTo>
                    <a:pt x="346314" y="142446"/>
                  </a:lnTo>
                  <a:lnTo>
                    <a:pt x="366428" y="181470"/>
                  </a:lnTo>
                  <a:lnTo>
                    <a:pt x="404150" y="201584"/>
                  </a:lnTo>
                  <a:lnTo>
                    <a:pt x="419191" y="202925"/>
                  </a:lnTo>
                  <a:lnTo>
                    <a:pt x="430984" y="202218"/>
                  </a:lnTo>
                  <a:lnTo>
                    <a:pt x="470369" y="185293"/>
                  </a:lnTo>
                  <a:lnTo>
                    <a:pt x="483063" y="170162"/>
                  </a:lnTo>
                  <a:lnTo>
                    <a:pt x="410301" y="170162"/>
                  </a:lnTo>
                  <a:lnTo>
                    <a:pt x="402521" y="167125"/>
                  </a:lnTo>
                  <a:lnTo>
                    <a:pt x="382951" y="136540"/>
                  </a:lnTo>
                  <a:lnTo>
                    <a:pt x="493115" y="136540"/>
                  </a:lnTo>
                  <a:lnTo>
                    <a:pt x="493115" y="123493"/>
                  </a:lnTo>
                  <a:lnTo>
                    <a:pt x="491552" y="110332"/>
                  </a:lnTo>
                  <a:lnTo>
                    <a:pt x="491462" y="109577"/>
                  </a:lnTo>
                  <a:lnTo>
                    <a:pt x="384113" y="109577"/>
                  </a:lnTo>
                  <a:lnTo>
                    <a:pt x="386239" y="101075"/>
                  </a:lnTo>
                  <a:lnTo>
                    <a:pt x="390731" y="94499"/>
                  </a:lnTo>
                  <a:lnTo>
                    <a:pt x="404448" y="85222"/>
                  </a:lnTo>
                  <a:lnTo>
                    <a:pt x="411840" y="82908"/>
                  </a:lnTo>
                  <a:lnTo>
                    <a:pt x="480865" y="82908"/>
                  </a:lnTo>
                  <a:lnTo>
                    <a:pt x="480037" y="81395"/>
                  </a:lnTo>
                  <a:lnTo>
                    <a:pt x="470645" y="70301"/>
                  </a:lnTo>
                  <a:lnTo>
                    <a:pt x="459473" y="61231"/>
                  </a:lnTo>
                  <a:lnTo>
                    <a:pt x="447271" y="54752"/>
                  </a:lnTo>
                  <a:lnTo>
                    <a:pt x="434223" y="50919"/>
                  </a:lnTo>
                  <a:lnTo>
                    <a:pt x="434640" y="50919"/>
                  </a:lnTo>
                  <a:lnTo>
                    <a:pt x="419767" y="49569"/>
                  </a:lnTo>
                  <a:close/>
                </a:path>
                <a:path w="829944" h="203200">
                  <a:moveTo>
                    <a:pt x="455137" y="151032"/>
                  </a:moveTo>
                  <a:lnTo>
                    <a:pt x="448649" y="159401"/>
                  </a:lnTo>
                  <a:lnTo>
                    <a:pt x="440494" y="165379"/>
                  </a:lnTo>
                  <a:lnTo>
                    <a:pt x="430674" y="168966"/>
                  </a:lnTo>
                  <a:lnTo>
                    <a:pt x="419191" y="170162"/>
                  </a:lnTo>
                  <a:lnTo>
                    <a:pt x="483063" y="170162"/>
                  </a:lnTo>
                  <a:lnTo>
                    <a:pt x="484143" y="168624"/>
                  </a:lnTo>
                  <a:lnTo>
                    <a:pt x="489346" y="158277"/>
                  </a:lnTo>
                  <a:lnTo>
                    <a:pt x="455137" y="151032"/>
                  </a:lnTo>
                  <a:close/>
                </a:path>
                <a:path w="829944" h="203200">
                  <a:moveTo>
                    <a:pt x="480865" y="82908"/>
                  </a:moveTo>
                  <a:lnTo>
                    <a:pt x="427882" y="82908"/>
                  </a:lnTo>
                  <a:lnTo>
                    <a:pt x="435337" y="85222"/>
                  </a:lnTo>
                  <a:lnTo>
                    <a:pt x="435164" y="85222"/>
                  </a:lnTo>
                  <a:lnTo>
                    <a:pt x="447399" y="94018"/>
                  </a:lnTo>
                  <a:lnTo>
                    <a:pt x="451651" y="100688"/>
                  </a:lnTo>
                  <a:lnTo>
                    <a:pt x="453975" y="109577"/>
                  </a:lnTo>
                  <a:lnTo>
                    <a:pt x="491462" y="109577"/>
                  </a:lnTo>
                  <a:lnTo>
                    <a:pt x="491274" y="107993"/>
                  </a:lnTo>
                  <a:lnTo>
                    <a:pt x="486932" y="94018"/>
                  </a:lnTo>
                  <a:lnTo>
                    <a:pt x="480865" y="82908"/>
                  </a:lnTo>
                  <a:close/>
                </a:path>
                <a:path w="829944" h="203200">
                  <a:moveTo>
                    <a:pt x="271918" y="53914"/>
                  </a:moveTo>
                  <a:lnTo>
                    <a:pt x="233657" y="53914"/>
                  </a:lnTo>
                  <a:lnTo>
                    <a:pt x="233657" y="198580"/>
                  </a:lnTo>
                  <a:lnTo>
                    <a:pt x="271918" y="198580"/>
                  </a:lnTo>
                  <a:lnTo>
                    <a:pt x="271918" y="151901"/>
                  </a:lnTo>
                  <a:lnTo>
                    <a:pt x="275143" y="124758"/>
                  </a:lnTo>
                  <a:lnTo>
                    <a:pt x="284819" y="105371"/>
                  </a:lnTo>
                  <a:lnTo>
                    <a:pt x="300945" y="93738"/>
                  </a:lnTo>
                  <a:lnTo>
                    <a:pt x="323518" y="89861"/>
                  </a:lnTo>
                  <a:lnTo>
                    <a:pt x="331927" y="89861"/>
                  </a:lnTo>
                  <a:lnTo>
                    <a:pt x="332454" y="80301"/>
                  </a:lnTo>
                  <a:lnTo>
                    <a:pt x="271918" y="80301"/>
                  </a:lnTo>
                  <a:lnTo>
                    <a:pt x="271918" y="53914"/>
                  </a:lnTo>
                  <a:close/>
                </a:path>
                <a:path w="829944" h="203200">
                  <a:moveTo>
                    <a:pt x="328251" y="51883"/>
                  </a:moveTo>
                  <a:lnTo>
                    <a:pt x="323812" y="51883"/>
                  </a:lnTo>
                  <a:lnTo>
                    <a:pt x="308500" y="53659"/>
                  </a:lnTo>
                  <a:lnTo>
                    <a:pt x="294747" y="58989"/>
                  </a:lnTo>
                  <a:lnTo>
                    <a:pt x="282553" y="67869"/>
                  </a:lnTo>
                  <a:lnTo>
                    <a:pt x="271918" y="80301"/>
                  </a:lnTo>
                  <a:lnTo>
                    <a:pt x="332454" y="80301"/>
                  </a:lnTo>
                  <a:lnTo>
                    <a:pt x="333910" y="53914"/>
                  </a:lnTo>
                  <a:lnTo>
                    <a:pt x="333958" y="53045"/>
                  </a:lnTo>
                  <a:lnTo>
                    <a:pt x="331633" y="52270"/>
                  </a:lnTo>
                  <a:lnTo>
                    <a:pt x="328251" y="51883"/>
                  </a:lnTo>
                  <a:close/>
                </a:path>
                <a:path w="829944" h="203200">
                  <a:moveTo>
                    <a:pt x="102049" y="0"/>
                  </a:moveTo>
                  <a:lnTo>
                    <a:pt x="62475" y="7353"/>
                  </a:lnTo>
                  <a:lnTo>
                    <a:pt x="29569" y="29423"/>
                  </a:lnTo>
                  <a:lnTo>
                    <a:pt x="7395" y="62144"/>
                  </a:lnTo>
                  <a:lnTo>
                    <a:pt x="0" y="101462"/>
                  </a:lnTo>
                  <a:lnTo>
                    <a:pt x="1786" y="121169"/>
                  </a:lnTo>
                  <a:lnTo>
                    <a:pt x="1866" y="122059"/>
                  </a:lnTo>
                  <a:lnTo>
                    <a:pt x="16799" y="158152"/>
                  </a:lnTo>
                  <a:lnTo>
                    <a:pt x="45643" y="186457"/>
                  </a:lnTo>
                  <a:lnTo>
                    <a:pt x="82437" y="201131"/>
                  </a:lnTo>
                  <a:lnTo>
                    <a:pt x="82719" y="201131"/>
                  </a:lnTo>
                  <a:lnTo>
                    <a:pt x="103201" y="202925"/>
                  </a:lnTo>
                  <a:lnTo>
                    <a:pt x="142341" y="195749"/>
                  </a:lnTo>
                  <a:lnTo>
                    <a:pt x="173942" y="174225"/>
                  </a:lnTo>
                  <a:lnTo>
                    <a:pt x="180412" y="166110"/>
                  </a:lnTo>
                  <a:lnTo>
                    <a:pt x="104363" y="166110"/>
                  </a:lnTo>
                  <a:lnTo>
                    <a:pt x="91281" y="164949"/>
                  </a:lnTo>
                  <a:lnTo>
                    <a:pt x="50443" y="137717"/>
                  </a:lnTo>
                  <a:lnTo>
                    <a:pt x="40059" y="102038"/>
                  </a:lnTo>
                  <a:lnTo>
                    <a:pt x="40009" y="101462"/>
                  </a:lnTo>
                  <a:lnTo>
                    <a:pt x="57977" y="55652"/>
                  </a:lnTo>
                  <a:lnTo>
                    <a:pt x="102049" y="37098"/>
                  </a:lnTo>
                  <a:lnTo>
                    <a:pt x="183867" y="37098"/>
                  </a:lnTo>
                  <a:lnTo>
                    <a:pt x="181405" y="33476"/>
                  </a:lnTo>
                  <a:lnTo>
                    <a:pt x="146561" y="8476"/>
                  </a:lnTo>
                  <a:lnTo>
                    <a:pt x="117717" y="942"/>
                  </a:lnTo>
                  <a:lnTo>
                    <a:pt x="102049" y="0"/>
                  </a:lnTo>
                  <a:close/>
                </a:path>
                <a:path w="829944" h="203200">
                  <a:moveTo>
                    <a:pt x="200904" y="85222"/>
                  </a:moveTo>
                  <a:lnTo>
                    <a:pt x="94510" y="85222"/>
                  </a:lnTo>
                  <a:lnTo>
                    <a:pt x="94510" y="121169"/>
                  </a:lnTo>
                  <a:lnTo>
                    <a:pt x="162633" y="121169"/>
                  </a:lnTo>
                  <a:lnTo>
                    <a:pt x="159498" y="131054"/>
                  </a:lnTo>
                  <a:lnTo>
                    <a:pt x="133825" y="159342"/>
                  </a:lnTo>
                  <a:lnTo>
                    <a:pt x="104363" y="166110"/>
                  </a:lnTo>
                  <a:lnTo>
                    <a:pt x="180412" y="166110"/>
                  </a:lnTo>
                  <a:lnTo>
                    <a:pt x="186118" y="158952"/>
                  </a:lnTo>
                  <a:lnTo>
                    <a:pt x="194816" y="141830"/>
                  </a:lnTo>
                  <a:lnTo>
                    <a:pt x="200034" y="122859"/>
                  </a:lnTo>
                  <a:lnTo>
                    <a:pt x="201773" y="102038"/>
                  </a:lnTo>
                  <a:lnTo>
                    <a:pt x="201773" y="97599"/>
                  </a:lnTo>
                  <a:lnTo>
                    <a:pt x="201480" y="91986"/>
                  </a:lnTo>
                  <a:lnTo>
                    <a:pt x="200904" y="85222"/>
                  </a:lnTo>
                  <a:close/>
                </a:path>
                <a:path w="829944" h="203200">
                  <a:moveTo>
                    <a:pt x="183867" y="37098"/>
                  </a:moveTo>
                  <a:lnTo>
                    <a:pt x="102049" y="37098"/>
                  </a:lnTo>
                  <a:lnTo>
                    <a:pt x="120780" y="39218"/>
                  </a:lnTo>
                  <a:lnTo>
                    <a:pt x="136688" y="45579"/>
                  </a:lnTo>
                  <a:lnTo>
                    <a:pt x="149770" y="56181"/>
                  </a:lnTo>
                  <a:lnTo>
                    <a:pt x="160026" y="71024"/>
                  </a:lnTo>
                  <a:lnTo>
                    <a:pt x="195397" y="58553"/>
                  </a:lnTo>
                  <a:lnTo>
                    <a:pt x="189362" y="45181"/>
                  </a:lnTo>
                  <a:lnTo>
                    <a:pt x="183867" y="37098"/>
                  </a:lnTo>
                  <a:close/>
                </a:path>
              </a:pathLst>
            </a:custGeom>
            <a:solidFill>
              <a:srgbClr val="60C1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83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49" name="object 49"/>
          <p:cNvSpPr txBox="1"/>
          <p:nvPr/>
        </p:nvSpPr>
        <p:spPr>
          <a:xfrm>
            <a:off x="18023112" y="10885551"/>
            <a:ext cx="1519555" cy="1918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50"/>
              </a:lnSpc>
            </a:pPr>
            <a:r>
              <a:rPr sz="1300" b="1" spc="-10" dirty="0">
                <a:solidFill>
                  <a:srgbClr val="263F6B"/>
                </a:solidFill>
                <a:latin typeface="Arial"/>
                <a:cs typeface="Arial"/>
              </a:rPr>
              <a:t>www.greenmine.cz</a:t>
            </a:r>
            <a:endParaRPr sz="1300" dirty="0">
              <a:latin typeface="Arial"/>
              <a:cs typeface="Arial"/>
            </a:endParaRPr>
          </a:p>
        </p:txBody>
      </p:sp>
      <p:pic>
        <p:nvPicPr>
          <p:cNvPr id="51" name="Obrázek 50">
            <a:extLst>
              <a:ext uri="{FF2B5EF4-FFF2-40B4-BE49-F238E27FC236}">
                <a16:creationId xmlns:a16="http://schemas.microsoft.com/office/drawing/2014/main" id="{7E4906CC-5B2D-AB6E-7BD2-22081F3EC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630" y="133723"/>
            <a:ext cx="6895136" cy="8013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63F6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4140</TotalTime>
  <Words>256</Words>
  <Application>Microsoft Office PowerPoint</Application>
  <PresentationFormat>Vlastní</PresentationFormat>
  <Paragraphs>36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Arial</vt:lpstr>
      <vt:lpstr>Office Theme</vt:lpstr>
      <vt:lpstr>GREEN MINE</vt:lpstr>
      <vt:lpstr>GREEN MINE – projekt na 4 roky, vize na desetiletí</vt:lpstr>
      <vt:lpstr>STRUKTURA PROJEKTU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HLAVNÍ NADPIS</dc:title>
  <dc:creator>Farkač Pavel</dc:creator>
  <cp:lastModifiedBy>Andrea Langhammerová</cp:lastModifiedBy>
  <cp:revision>26</cp:revision>
  <cp:lastPrinted>2026-05-22T07:14:06Z</cp:lastPrinted>
  <dcterms:created xsi:type="dcterms:W3CDTF">2025-05-06T14:25:28Z</dcterms:created>
  <dcterms:modified xsi:type="dcterms:W3CDTF">2026-05-22T15:03:12Z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2025-05-06T00:00:00Z</vt:filetime>
  </property>
  <property fmtid="{D5CDD505-2E9C-101B-9397-08002B2CF9AE}" pid="3" name="Creator">
    <vt:lpwstr>Adobe InDesign 20.3 (Macintosh)</vt:lpwstr>
  </property>
  <property fmtid="{D5CDD505-2E9C-101B-9397-08002B2CF9AE}" pid="4" name="LastSaved">
    <vt:filetime>2025-05-06T00:00:00Z</vt:filetime>
  </property>
  <property fmtid="{D5CDD505-2E9C-101B-9397-08002B2CF9AE}" pid="5" name="Producer">
    <vt:lpwstr>Adobe PDF Library 17.0</vt:lpwstr>
  </property>
</Properties>
</file>