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0" r:id="rId5"/>
  </p:sldMasterIdLst>
  <p:notesMasterIdLst>
    <p:notesMasterId r:id="rId29"/>
  </p:notesMasterIdLst>
  <p:handoutMasterIdLst>
    <p:handoutMasterId r:id="rId30"/>
  </p:handoutMasterIdLst>
  <p:sldIdLst>
    <p:sldId id="256" r:id="rId6"/>
    <p:sldId id="316" r:id="rId7"/>
    <p:sldId id="277" r:id="rId8"/>
    <p:sldId id="292" r:id="rId9"/>
    <p:sldId id="293" r:id="rId10"/>
    <p:sldId id="320" r:id="rId11"/>
    <p:sldId id="304" r:id="rId12"/>
    <p:sldId id="318" r:id="rId13"/>
    <p:sldId id="319" r:id="rId14"/>
    <p:sldId id="305" r:id="rId15"/>
    <p:sldId id="310" r:id="rId16"/>
    <p:sldId id="294" r:id="rId17"/>
    <p:sldId id="307" r:id="rId18"/>
    <p:sldId id="295" r:id="rId19"/>
    <p:sldId id="306" r:id="rId20"/>
    <p:sldId id="315" r:id="rId21"/>
    <p:sldId id="317" r:id="rId22"/>
    <p:sldId id="313" r:id="rId23"/>
    <p:sldId id="314" r:id="rId24"/>
    <p:sldId id="296" r:id="rId25"/>
    <p:sldId id="297" r:id="rId26"/>
    <p:sldId id="288" r:id="rId27"/>
    <p:sldId id="321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C52C9C37-B151-47A8-A9E2-205D73D71E4E}">
          <p14:sldIdLst>
            <p14:sldId id="256"/>
          </p14:sldIdLst>
        </p14:section>
        <p14:section name="WP5-K1" id="{FB26634D-6AF2-4724-BC9A-B470B8A18112}">
          <p14:sldIdLst>
            <p14:sldId id="316"/>
            <p14:sldId id="277"/>
            <p14:sldId id="292"/>
            <p14:sldId id="293"/>
            <p14:sldId id="320"/>
            <p14:sldId id="304"/>
            <p14:sldId id="318"/>
            <p14:sldId id="319"/>
            <p14:sldId id="305"/>
            <p14:sldId id="310"/>
            <p14:sldId id="294"/>
            <p14:sldId id="307"/>
            <p14:sldId id="295"/>
            <p14:sldId id="306"/>
            <p14:sldId id="315"/>
            <p14:sldId id="317"/>
            <p14:sldId id="313"/>
            <p14:sldId id="314"/>
            <p14:sldId id="296"/>
            <p14:sldId id="297"/>
            <p14:sldId id="288"/>
          </p14:sldIdLst>
        </p14:section>
        <p14:section name="Závěr" id="{4ACF8BA3-749D-4870-A9B3-87DF171AD532}">
          <p14:sldIdLst>
            <p14:sldId id="32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61C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F80221-27DF-450A-BBEF-4C2A9C0D39C4}" v="5" dt="2026-05-24T07:43:59.6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88" autoAdjust="0"/>
    <p:restoredTop sz="95157" autoAdjust="0"/>
  </p:normalViewPr>
  <p:slideViewPr>
    <p:cSldViewPr snapToGrid="0">
      <p:cViewPr varScale="1">
        <p:scale>
          <a:sx n="92" d="100"/>
          <a:sy n="92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2" y="93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el Schmidt" userId="f576c17d-ee8c-42d8-9bae-ac95ba5e7d0c" providerId="ADAL" clId="{7CBFEB02-CC59-488D-9596-7AB6ACCAEB3B}"/>
    <pc:docChg chg="undo redo custSel addSld delSld modSld sldOrd addMainMaster modMainMaster addSection delSection modSection">
      <pc:chgData name="Pavel Schmidt" userId="f576c17d-ee8c-42d8-9bae-ac95ba5e7d0c" providerId="ADAL" clId="{7CBFEB02-CC59-488D-9596-7AB6ACCAEB3B}" dt="2026-05-24T07:30:48.194" v="516" actId="20577"/>
      <pc:docMkLst>
        <pc:docMk/>
      </pc:docMkLst>
      <pc:sldChg chg="addSp delSp modSp mod chgLayout">
        <pc:chgData name="Pavel Schmidt" userId="f576c17d-ee8c-42d8-9bae-ac95ba5e7d0c" providerId="ADAL" clId="{7CBFEB02-CC59-488D-9596-7AB6ACCAEB3B}" dt="2026-05-23T05:55:33.366" v="68" actId="1076"/>
        <pc:sldMkLst>
          <pc:docMk/>
          <pc:sldMk cId="2707372596" sldId="256"/>
        </pc:sldMkLst>
        <pc:spChg chg="add del mod">
          <ac:chgData name="Pavel Schmidt" userId="f576c17d-ee8c-42d8-9bae-ac95ba5e7d0c" providerId="ADAL" clId="{7CBFEB02-CC59-488D-9596-7AB6ACCAEB3B}" dt="2026-05-23T05:53:27.306" v="50" actId="478"/>
          <ac:spMkLst>
            <pc:docMk/>
            <pc:sldMk cId="2707372596" sldId="256"/>
            <ac:spMk id="4" creationId="{2389FA95-4F40-9DB0-65EE-5FF29F5D7B65}"/>
          </ac:spMkLst>
        </pc:spChg>
        <pc:spChg chg="add del mod">
          <ac:chgData name="Pavel Schmidt" userId="f576c17d-ee8c-42d8-9bae-ac95ba5e7d0c" providerId="ADAL" clId="{7CBFEB02-CC59-488D-9596-7AB6ACCAEB3B}" dt="2026-05-23T05:54:20.644" v="58"/>
          <ac:spMkLst>
            <pc:docMk/>
            <pc:sldMk cId="2707372596" sldId="256"/>
            <ac:spMk id="5" creationId="{6D2C664F-140C-F1BA-B42B-F1CC9358526B}"/>
          </ac:spMkLst>
        </pc:spChg>
        <pc:spChg chg="add mod">
          <ac:chgData name="Pavel Schmidt" userId="f576c17d-ee8c-42d8-9bae-ac95ba5e7d0c" providerId="ADAL" clId="{7CBFEB02-CC59-488D-9596-7AB6ACCAEB3B}" dt="2026-05-23T05:55:21.557" v="67" actId="1076"/>
          <ac:spMkLst>
            <pc:docMk/>
            <pc:sldMk cId="2707372596" sldId="256"/>
            <ac:spMk id="7" creationId="{B3A3257D-548F-61B6-B837-C3EE798EF135}"/>
          </ac:spMkLst>
        </pc:spChg>
        <pc:spChg chg="add del mod ord">
          <ac:chgData name="Pavel Schmidt" userId="f576c17d-ee8c-42d8-9bae-ac95ba5e7d0c" providerId="ADAL" clId="{7CBFEB02-CC59-488D-9596-7AB6ACCAEB3B}" dt="2026-05-23T05:53:58.588" v="55" actId="6549"/>
          <ac:spMkLst>
            <pc:docMk/>
            <pc:sldMk cId="2707372596" sldId="256"/>
            <ac:spMk id="8" creationId="{558DA416-4C90-4C53-9E68-21F1815B8E54}"/>
          </ac:spMkLst>
        </pc:spChg>
        <pc:spChg chg="mod ord">
          <ac:chgData name="Pavel Schmidt" userId="f576c17d-ee8c-42d8-9bae-ac95ba5e7d0c" providerId="ADAL" clId="{7CBFEB02-CC59-488D-9596-7AB6ACCAEB3B}" dt="2026-05-23T05:53:13.729" v="48" actId="20577"/>
          <ac:spMkLst>
            <pc:docMk/>
            <pc:sldMk cId="2707372596" sldId="256"/>
            <ac:spMk id="9" creationId="{87CA2533-30F3-4F18-BC9D-68FB496D0D29}"/>
          </ac:spMkLst>
        </pc:spChg>
        <pc:picChg chg="mod">
          <ac:chgData name="Pavel Schmidt" userId="f576c17d-ee8c-42d8-9bae-ac95ba5e7d0c" providerId="ADAL" clId="{7CBFEB02-CC59-488D-9596-7AB6ACCAEB3B}" dt="2026-05-23T05:55:33.366" v="68" actId="1076"/>
          <ac:picMkLst>
            <pc:docMk/>
            <pc:sldMk cId="2707372596" sldId="256"/>
            <ac:picMk id="2" creationId="{A279A93C-5E9C-60C6-ABE5-B3804E5FA85C}"/>
          </ac:picMkLst>
        </pc:picChg>
        <pc:picChg chg="mod">
          <ac:chgData name="Pavel Schmidt" userId="f576c17d-ee8c-42d8-9bae-ac95ba5e7d0c" providerId="ADAL" clId="{7CBFEB02-CC59-488D-9596-7AB6ACCAEB3B}" dt="2026-05-23T05:52:03.432" v="36" actId="1076"/>
          <ac:picMkLst>
            <pc:docMk/>
            <pc:sldMk cId="2707372596" sldId="256"/>
            <ac:picMk id="10" creationId="{49ADC62C-D8CD-DA47-CC40-028DB2AD8B03}"/>
          </ac:picMkLst>
        </pc:picChg>
      </pc:sldChg>
      <pc:sldChg chg="addSp delSp modSp mod">
        <pc:chgData name="Pavel Schmidt" userId="f576c17d-ee8c-42d8-9bae-ac95ba5e7d0c" providerId="ADAL" clId="{7CBFEB02-CC59-488D-9596-7AB6ACCAEB3B}" dt="2026-05-23T06:38:54.968" v="301" actId="6549"/>
        <pc:sldMkLst>
          <pc:docMk/>
          <pc:sldMk cId="3627221702" sldId="277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627221702" sldId="277"/>
            <ac:spMk id="2" creationId="{39A936E6-C25A-6B9C-CCEA-B6E797BE1941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627221702" sldId="277"/>
            <ac:spMk id="4" creationId="{729B17BD-33AD-9CF9-9CDC-DCC5D491D921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627221702" sldId="277"/>
            <ac:spMk id="6" creationId="{5C2BDB73-1994-0227-1BBF-739CA7DE010A}"/>
          </ac:spMkLst>
        </pc:spChg>
        <pc:spChg chg="add mod">
          <ac:chgData name="Pavel Schmidt" userId="f576c17d-ee8c-42d8-9bae-ac95ba5e7d0c" providerId="ADAL" clId="{7CBFEB02-CC59-488D-9596-7AB6ACCAEB3B}" dt="2026-05-23T06:38:54.968" v="301" actId="6549"/>
          <ac:spMkLst>
            <pc:docMk/>
            <pc:sldMk cId="3627221702" sldId="277"/>
            <ac:spMk id="7" creationId="{894BF538-B8A8-0E3F-A710-71A5522E10FC}"/>
          </ac:spMkLst>
        </pc:spChg>
        <pc:spChg chg="mod">
          <ac:chgData name="Pavel Schmidt" userId="f576c17d-ee8c-42d8-9bae-ac95ba5e7d0c" providerId="ADAL" clId="{7CBFEB02-CC59-488D-9596-7AB6ACCAEB3B}" dt="2026-05-23T06:27:19.719" v="203" actId="14100"/>
          <ac:spMkLst>
            <pc:docMk/>
            <pc:sldMk cId="3627221702" sldId="277"/>
            <ac:spMk id="9" creationId="{7CF91C3B-672A-733E-F1E2-BA38E5EC476E}"/>
          </ac:spMkLst>
        </pc:spChg>
        <pc:picChg chg="add mod">
          <ac:chgData name="Pavel Schmidt" userId="f576c17d-ee8c-42d8-9bae-ac95ba5e7d0c" providerId="ADAL" clId="{7CBFEB02-CC59-488D-9596-7AB6ACCAEB3B}" dt="2026-05-23T06:16:45.574" v="93" actId="1076"/>
          <ac:picMkLst>
            <pc:docMk/>
            <pc:sldMk cId="3627221702" sldId="277"/>
            <ac:picMk id="5" creationId="{72317281-7011-17F3-2A0C-D1E438F6A399}"/>
          </ac:picMkLst>
        </pc:picChg>
        <pc:picChg chg="del">
          <ac:chgData name="Pavel Schmidt" userId="f576c17d-ee8c-42d8-9bae-ac95ba5e7d0c" providerId="ADAL" clId="{7CBFEB02-CC59-488D-9596-7AB6ACCAEB3B}" dt="2026-05-23T06:16:34.512" v="89" actId="478"/>
          <ac:picMkLst>
            <pc:docMk/>
            <pc:sldMk cId="3627221702" sldId="277"/>
            <ac:picMk id="10" creationId="{77DE0FCF-33B9-C46F-98E7-229C6F018EDA}"/>
          </ac:picMkLst>
        </pc:picChg>
      </pc:sldChg>
      <pc:sldChg chg="del">
        <pc:chgData name="Pavel Schmidt" userId="f576c17d-ee8c-42d8-9bae-ac95ba5e7d0c" providerId="ADAL" clId="{7CBFEB02-CC59-488D-9596-7AB6ACCAEB3B}" dt="2026-05-24T07:20:44.727" v="472" actId="2696"/>
        <pc:sldMkLst>
          <pc:docMk/>
          <pc:sldMk cId="559049148" sldId="285"/>
        </pc:sldMkLst>
      </pc:sldChg>
      <pc:sldChg chg="addSp modSp mod">
        <pc:chgData name="Pavel Schmidt" userId="f576c17d-ee8c-42d8-9bae-ac95ba5e7d0c" providerId="ADAL" clId="{7CBFEB02-CC59-488D-9596-7AB6ACCAEB3B}" dt="2026-05-24T07:30:48.194" v="516" actId="20577"/>
        <pc:sldMkLst>
          <pc:docMk/>
          <pc:sldMk cId="2773872027" sldId="288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2773872027" sldId="288"/>
            <ac:spMk id="2" creationId="{6E15D2A3-CFFC-57FF-9A5F-399AA9B4CA35}"/>
          </ac:spMkLst>
        </pc:spChg>
        <pc:spChg chg="add mod">
          <ac:chgData name="Pavel Schmidt" userId="f576c17d-ee8c-42d8-9bae-ac95ba5e7d0c" providerId="ADAL" clId="{7CBFEB02-CC59-488D-9596-7AB6ACCAEB3B}" dt="2026-05-24T07:17:48.326" v="444" actId="1076"/>
          <ac:spMkLst>
            <pc:docMk/>
            <pc:sldMk cId="2773872027" sldId="288"/>
            <ac:spMk id="3" creationId="{9C7187E5-B25E-DD4A-481A-D71FDD7903E7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2773872027" sldId="288"/>
            <ac:spMk id="4" creationId="{4A990B98-6A65-E874-6B86-A887267085AB}"/>
          </ac:spMkLst>
        </pc:spChg>
        <pc:spChg chg="mod">
          <ac:chgData name="Pavel Schmidt" userId="f576c17d-ee8c-42d8-9bae-ac95ba5e7d0c" providerId="ADAL" clId="{7CBFEB02-CC59-488D-9596-7AB6ACCAEB3B}" dt="2026-05-24T07:30:48.194" v="516" actId="20577"/>
          <ac:spMkLst>
            <pc:docMk/>
            <pc:sldMk cId="2773872027" sldId="288"/>
            <ac:spMk id="5" creationId="{AAD0A6A8-B2F1-65B4-7E61-81A2E3AE9691}"/>
          </ac:spMkLst>
        </pc:spChg>
      </pc:sldChg>
      <pc:sldChg chg="modSp mod">
        <pc:chgData name="Pavel Schmidt" userId="f576c17d-ee8c-42d8-9bae-ac95ba5e7d0c" providerId="ADAL" clId="{7CBFEB02-CC59-488D-9596-7AB6ACCAEB3B}" dt="2026-05-23T06:40:41.509" v="308" actId="6549"/>
        <pc:sldMkLst>
          <pc:docMk/>
          <pc:sldMk cId="1255535086" sldId="292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255535086" sldId="292"/>
            <ac:spMk id="2" creationId="{D3DC6F34-2732-FEC6-4F53-9165AA57FC29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255535086" sldId="292"/>
            <ac:spMk id="4" creationId="{E17983F9-B794-8022-DDF1-ADEFBAC65759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255535086" sldId="292"/>
            <ac:spMk id="6" creationId="{26F14023-9C17-BE8E-4FEE-ED35C27AECB0}"/>
          </ac:spMkLst>
        </pc:spChg>
        <pc:spChg chg="mod">
          <ac:chgData name="Pavel Schmidt" userId="f576c17d-ee8c-42d8-9bae-ac95ba5e7d0c" providerId="ADAL" clId="{7CBFEB02-CC59-488D-9596-7AB6ACCAEB3B}" dt="2026-05-23T06:40:41.509" v="308" actId="6549"/>
          <ac:spMkLst>
            <pc:docMk/>
            <pc:sldMk cId="1255535086" sldId="292"/>
            <ac:spMk id="9" creationId="{37427263-2E63-F1FE-BE50-451156B97F43}"/>
          </ac:spMkLst>
        </pc:spChg>
      </pc:sldChg>
      <pc:sldChg chg="modSp mod">
        <pc:chgData name="Pavel Schmidt" userId="f576c17d-ee8c-42d8-9bae-ac95ba5e7d0c" providerId="ADAL" clId="{7CBFEB02-CC59-488D-9596-7AB6ACCAEB3B}" dt="2026-05-23T05:41:28.827" v="13"/>
        <pc:sldMkLst>
          <pc:docMk/>
          <pc:sldMk cId="1640034418" sldId="293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640034418" sldId="293"/>
            <ac:spMk id="2" creationId="{5CF6B684-235C-27A3-2E4B-43371856FD2F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640034418" sldId="293"/>
            <ac:spMk id="4" creationId="{ABD7F743-3B7D-B33E-593F-9A6B07525AB3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640034418" sldId="293"/>
            <ac:spMk id="6" creationId="{3EAC0DC5-9C85-24DD-CC2F-F1284E7FB561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640034418" sldId="293"/>
            <ac:spMk id="9" creationId="{7E02D481-F4B4-03E1-912F-D6678BC969CB}"/>
          </ac:spMkLst>
        </pc:spChg>
      </pc:sldChg>
      <pc:sldChg chg="modSp">
        <pc:chgData name="Pavel Schmidt" userId="f576c17d-ee8c-42d8-9bae-ac95ba5e7d0c" providerId="ADAL" clId="{7CBFEB02-CC59-488D-9596-7AB6ACCAEB3B}" dt="2026-05-23T05:41:28.827" v="13"/>
        <pc:sldMkLst>
          <pc:docMk/>
          <pc:sldMk cId="2782809471" sldId="294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2782809471" sldId="294"/>
            <ac:spMk id="2" creationId="{B628261B-D384-4F8F-911D-E1B145633577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2782809471" sldId="294"/>
            <ac:spMk id="4" creationId="{90DCE3EB-7FDD-828B-CD3F-46BF885A7435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2782809471" sldId="294"/>
            <ac:spMk id="6" creationId="{A40BA21C-1E7D-33D9-F841-FCE78C30CDBA}"/>
          </ac:spMkLst>
        </pc:spChg>
      </pc:sldChg>
      <pc:sldChg chg="modSp mod">
        <pc:chgData name="Pavel Schmidt" userId="f576c17d-ee8c-42d8-9bae-ac95ba5e7d0c" providerId="ADAL" clId="{7CBFEB02-CC59-488D-9596-7AB6ACCAEB3B}" dt="2026-05-23T05:41:28.827" v="13"/>
        <pc:sldMkLst>
          <pc:docMk/>
          <pc:sldMk cId="151543255" sldId="295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51543255" sldId="295"/>
            <ac:spMk id="2" creationId="{768B33F2-7895-7FDD-94EA-CD00B81B2838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51543255" sldId="295"/>
            <ac:spMk id="4" creationId="{14620A18-2C99-2485-EBAE-F0F152676A1A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51543255" sldId="295"/>
            <ac:spMk id="6" creationId="{A423D2BC-2F51-4F4D-BFF4-B37F17D674DA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51543255" sldId="295"/>
            <ac:spMk id="9" creationId="{F9FB7664-8D70-1D8C-DA02-1333A5B9D43F}"/>
          </ac:spMkLst>
        </pc:spChg>
      </pc:sldChg>
      <pc:sldChg chg="modSp mod">
        <pc:chgData name="Pavel Schmidt" userId="f576c17d-ee8c-42d8-9bae-ac95ba5e7d0c" providerId="ADAL" clId="{7CBFEB02-CC59-488D-9596-7AB6ACCAEB3B}" dt="2026-05-23T05:41:28.827" v="13"/>
        <pc:sldMkLst>
          <pc:docMk/>
          <pc:sldMk cId="3929630943" sldId="296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929630943" sldId="296"/>
            <ac:spMk id="2" creationId="{5D5EBA64-A311-C8BB-229B-E7B2DE74135E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929630943" sldId="296"/>
            <ac:spMk id="4" creationId="{BDD0E4DF-D781-2033-DEAE-E46C10E9AB96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929630943" sldId="296"/>
            <ac:spMk id="6" creationId="{C7E37ACC-9688-D121-B3B3-DA93E4E60992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929630943" sldId="296"/>
            <ac:spMk id="9" creationId="{724CCF72-A42D-1977-AF2B-5830239BADC6}"/>
          </ac:spMkLst>
        </pc:spChg>
      </pc:sldChg>
      <pc:sldChg chg="modSp mod">
        <pc:chgData name="Pavel Schmidt" userId="f576c17d-ee8c-42d8-9bae-ac95ba5e7d0c" providerId="ADAL" clId="{7CBFEB02-CC59-488D-9596-7AB6ACCAEB3B}" dt="2026-05-23T05:41:28.827" v="13"/>
        <pc:sldMkLst>
          <pc:docMk/>
          <pc:sldMk cId="2474400430" sldId="297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2474400430" sldId="297"/>
            <ac:spMk id="2" creationId="{787F8C81-51A5-22DD-EC43-318B823F3ACB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2474400430" sldId="297"/>
            <ac:spMk id="4" creationId="{4B700F3A-C15E-06DD-2600-7D24AD40033E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2474400430" sldId="297"/>
            <ac:spMk id="6" creationId="{3D0B92A0-6ABA-8682-C42F-5835545043A0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2474400430" sldId="297"/>
            <ac:spMk id="9" creationId="{3A5AD185-3E53-D888-9E63-2FD85CF0C3E2}"/>
          </ac:spMkLst>
        </pc:spChg>
      </pc:sldChg>
      <pc:sldChg chg="modSp del mod">
        <pc:chgData name="Pavel Schmidt" userId="f576c17d-ee8c-42d8-9bae-ac95ba5e7d0c" providerId="ADAL" clId="{7CBFEB02-CC59-488D-9596-7AB6ACCAEB3B}" dt="2026-05-24T07:18:12.453" v="445" actId="2696"/>
        <pc:sldMkLst>
          <pc:docMk/>
          <pc:sldMk cId="2374182682" sldId="301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2374182682" sldId="301"/>
            <ac:spMk id="2" creationId="{6C8B2A0A-9071-74C8-15B5-52EA1DC5AAB8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2374182682" sldId="301"/>
            <ac:spMk id="4" creationId="{9D1E533B-1900-1578-8C6F-D6B04EDD2932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2374182682" sldId="301"/>
            <ac:spMk id="6" creationId="{C699214D-75BA-9BF0-9F7A-796783049797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2374182682" sldId="301"/>
            <ac:spMk id="9" creationId="{633BCAD5-D90E-2E4A-5097-1910C9170527}"/>
          </ac:spMkLst>
        </pc:spChg>
      </pc:sldChg>
      <pc:sldChg chg="modSp del mod">
        <pc:chgData name="Pavel Schmidt" userId="f576c17d-ee8c-42d8-9bae-ac95ba5e7d0c" providerId="ADAL" clId="{7CBFEB02-CC59-488D-9596-7AB6ACCAEB3B}" dt="2026-05-24T07:18:21.013" v="446" actId="2696"/>
        <pc:sldMkLst>
          <pc:docMk/>
          <pc:sldMk cId="1341191615" sldId="302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341191615" sldId="302"/>
            <ac:spMk id="2" creationId="{528B57D3-4D1D-9B5C-65D9-4EAD855B77FC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341191615" sldId="302"/>
            <ac:spMk id="4" creationId="{17ABFC87-CE12-5226-8D9A-B5DAB1BAD747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341191615" sldId="302"/>
            <ac:spMk id="6" creationId="{1963864E-958E-6DF5-DF9F-F1458C13665E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341191615" sldId="302"/>
            <ac:spMk id="9" creationId="{54D06280-E15D-A7D4-F873-3F3104C2DF71}"/>
          </ac:spMkLst>
        </pc:spChg>
      </pc:sldChg>
      <pc:sldChg chg="modSp del mod">
        <pc:chgData name="Pavel Schmidt" userId="f576c17d-ee8c-42d8-9bae-ac95ba5e7d0c" providerId="ADAL" clId="{7CBFEB02-CC59-488D-9596-7AB6ACCAEB3B}" dt="2026-05-24T07:18:27.591" v="447" actId="2696"/>
        <pc:sldMkLst>
          <pc:docMk/>
          <pc:sldMk cId="3641763103" sldId="303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641763103" sldId="303"/>
            <ac:spMk id="2" creationId="{0B301836-08E8-A634-B87E-11F5AB07ADC8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641763103" sldId="303"/>
            <ac:spMk id="4" creationId="{04895A3C-DC34-6F34-7267-51366C61AA12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641763103" sldId="303"/>
            <ac:spMk id="6" creationId="{E842927C-5248-6154-B0A2-85B937ECE4F3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641763103" sldId="303"/>
            <ac:spMk id="9" creationId="{98BFF025-D7EB-871A-8D7A-B8E86ECD4E36}"/>
          </ac:spMkLst>
        </pc:spChg>
      </pc:sldChg>
      <pc:sldChg chg="addSp delSp modSp mod">
        <pc:chgData name="Pavel Schmidt" userId="f576c17d-ee8c-42d8-9bae-ac95ba5e7d0c" providerId="ADAL" clId="{7CBFEB02-CC59-488D-9596-7AB6ACCAEB3B}" dt="2026-05-24T07:10:23.033" v="423" actId="17032"/>
        <pc:sldMkLst>
          <pc:docMk/>
          <pc:sldMk cId="2192194321" sldId="304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2192194321" sldId="304"/>
            <ac:spMk id="2" creationId="{60FBD014-AB29-4572-ADE1-C1066EF5F6A8}"/>
          </ac:spMkLst>
        </pc:spChg>
        <pc:spChg chg="add mod">
          <ac:chgData name="Pavel Schmidt" userId="f576c17d-ee8c-42d8-9bae-ac95ba5e7d0c" providerId="ADAL" clId="{7CBFEB02-CC59-488D-9596-7AB6ACCAEB3B}" dt="2026-05-24T07:10:23.033" v="423" actId="17032"/>
          <ac:spMkLst>
            <pc:docMk/>
            <pc:sldMk cId="2192194321" sldId="304"/>
            <ac:spMk id="3" creationId="{2E66F25B-1074-0A6A-508C-2D05F25DC2CF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2192194321" sldId="304"/>
            <ac:spMk id="4" creationId="{88046574-A8A2-DECD-664C-4EAA907B7A93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2192194321" sldId="304"/>
            <ac:spMk id="6" creationId="{EC1EC6F3-8EBB-9617-7237-EF5B8877D71A}"/>
          </ac:spMkLst>
        </pc:spChg>
        <pc:spChg chg="mod">
          <ac:chgData name="Pavel Schmidt" userId="f576c17d-ee8c-42d8-9bae-ac95ba5e7d0c" providerId="ADAL" clId="{7CBFEB02-CC59-488D-9596-7AB6ACCAEB3B}" dt="2026-05-24T07:04:47.500" v="392" actId="114"/>
          <ac:spMkLst>
            <pc:docMk/>
            <pc:sldMk cId="2192194321" sldId="304"/>
            <ac:spMk id="9" creationId="{9C64B620-7B29-17DD-C2A7-EC5822E2918D}"/>
          </ac:spMkLst>
        </pc:spChg>
        <pc:picChg chg="mod">
          <ac:chgData name="Pavel Schmidt" userId="f576c17d-ee8c-42d8-9bae-ac95ba5e7d0c" providerId="ADAL" clId="{7CBFEB02-CC59-488D-9596-7AB6ACCAEB3B}" dt="2026-05-24T07:00:35.273" v="346" actId="14100"/>
          <ac:picMkLst>
            <pc:docMk/>
            <pc:sldMk cId="2192194321" sldId="304"/>
            <ac:picMk id="8" creationId="{0668F080-FEF3-8920-0A7A-BEC67765925A}"/>
          </ac:picMkLst>
        </pc:picChg>
        <pc:picChg chg="del">
          <ac:chgData name="Pavel Schmidt" userId="f576c17d-ee8c-42d8-9bae-ac95ba5e7d0c" providerId="ADAL" clId="{7CBFEB02-CC59-488D-9596-7AB6ACCAEB3B}" dt="2026-05-24T07:00:15.969" v="341" actId="478"/>
          <ac:picMkLst>
            <pc:docMk/>
            <pc:sldMk cId="2192194321" sldId="304"/>
            <ac:picMk id="10" creationId="{4F04BA68-5779-7E4D-FACF-7A0A0331B997}"/>
          </ac:picMkLst>
        </pc:picChg>
        <pc:picChg chg="del">
          <ac:chgData name="Pavel Schmidt" userId="f576c17d-ee8c-42d8-9bae-ac95ba5e7d0c" providerId="ADAL" clId="{7CBFEB02-CC59-488D-9596-7AB6ACCAEB3B}" dt="2026-05-24T07:00:16.671" v="342" actId="478"/>
          <ac:picMkLst>
            <pc:docMk/>
            <pc:sldMk cId="2192194321" sldId="304"/>
            <ac:picMk id="11" creationId="{72589BDC-1CC8-E1F9-4996-A7FE7F3C7238}"/>
          </ac:picMkLst>
        </pc:picChg>
      </pc:sldChg>
      <pc:sldChg chg="modSp mod">
        <pc:chgData name="Pavel Schmidt" userId="f576c17d-ee8c-42d8-9bae-ac95ba5e7d0c" providerId="ADAL" clId="{7CBFEB02-CC59-488D-9596-7AB6ACCAEB3B}" dt="2026-05-23T05:41:28.827" v="13"/>
        <pc:sldMkLst>
          <pc:docMk/>
          <pc:sldMk cId="1061729029" sldId="305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061729029" sldId="305"/>
            <ac:spMk id="2" creationId="{2C37AECB-DBB6-A95A-47AB-022293F4B726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061729029" sldId="305"/>
            <ac:spMk id="4" creationId="{E7E7E431-B41A-3CA4-9D01-177C12FE4567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061729029" sldId="305"/>
            <ac:spMk id="6" creationId="{A0CD21DE-F4B9-112D-940B-C6407E7449F8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061729029" sldId="305"/>
            <ac:spMk id="9" creationId="{03222451-6576-FE9C-4B3F-21F2BFFCCB7E}"/>
          </ac:spMkLst>
        </pc:spChg>
      </pc:sldChg>
      <pc:sldChg chg="modSp mod">
        <pc:chgData name="Pavel Schmidt" userId="f576c17d-ee8c-42d8-9bae-ac95ba5e7d0c" providerId="ADAL" clId="{7CBFEB02-CC59-488D-9596-7AB6ACCAEB3B}" dt="2026-05-24T07:14:15.254" v="439" actId="20577"/>
        <pc:sldMkLst>
          <pc:docMk/>
          <pc:sldMk cId="3281034953" sldId="306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281034953" sldId="306"/>
            <ac:spMk id="2" creationId="{0F1D46D5-9BCD-4BBE-C5E6-A4CC58166671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281034953" sldId="306"/>
            <ac:spMk id="4" creationId="{482EC02F-2FB6-A62D-342B-479383542418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281034953" sldId="306"/>
            <ac:spMk id="6" creationId="{7E0BD4C2-BDF6-9E16-0161-76B62626983E}"/>
          </ac:spMkLst>
        </pc:spChg>
        <pc:spChg chg="mod">
          <ac:chgData name="Pavel Schmidt" userId="f576c17d-ee8c-42d8-9bae-ac95ba5e7d0c" providerId="ADAL" clId="{7CBFEB02-CC59-488D-9596-7AB6ACCAEB3B}" dt="2026-05-24T07:14:15.254" v="439" actId="20577"/>
          <ac:spMkLst>
            <pc:docMk/>
            <pc:sldMk cId="3281034953" sldId="306"/>
            <ac:spMk id="9" creationId="{F6DAA20A-211C-1A2E-A755-E66486338EEA}"/>
          </ac:spMkLst>
        </pc:spChg>
      </pc:sldChg>
      <pc:sldChg chg="modSp">
        <pc:chgData name="Pavel Schmidt" userId="f576c17d-ee8c-42d8-9bae-ac95ba5e7d0c" providerId="ADAL" clId="{7CBFEB02-CC59-488D-9596-7AB6ACCAEB3B}" dt="2026-05-23T05:41:28.827" v="13"/>
        <pc:sldMkLst>
          <pc:docMk/>
          <pc:sldMk cId="1368342496" sldId="307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368342496" sldId="307"/>
            <ac:spMk id="2" creationId="{AC3229A7-19FC-71B9-7CEC-60E2C61DA8C1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368342496" sldId="307"/>
            <ac:spMk id="4" creationId="{3E77E1A0-7EC2-D1F0-3228-922440C22581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368342496" sldId="307"/>
            <ac:spMk id="6" creationId="{7032BDF2-2BB5-2043-3666-B75E92CE251C}"/>
          </ac:spMkLst>
        </pc:spChg>
      </pc:sldChg>
      <pc:sldChg chg="modSp">
        <pc:chgData name="Pavel Schmidt" userId="f576c17d-ee8c-42d8-9bae-ac95ba5e7d0c" providerId="ADAL" clId="{7CBFEB02-CC59-488D-9596-7AB6ACCAEB3B}" dt="2026-05-23T05:41:28.827" v="13"/>
        <pc:sldMkLst>
          <pc:docMk/>
          <pc:sldMk cId="1876919659" sldId="310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876919659" sldId="310"/>
            <ac:spMk id="2" creationId="{74DD8C22-2A39-6D02-3FD1-6B173B864E9B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876919659" sldId="310"/>
            <ac:spMk id="4" creationId="{AF610F16-C063-335C-BEC3-0A7F2D361B4B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876919659" sldId="310"/>
            <ac:spMk id="6" creationId="{8EC86B69-5CFC-15FC-6944-C0E095D2C0A3}"/>
          </ac:spMkLst>
        </pc:spChg>
      </pc:sldChg>
      <pc:sldChg chg="modSp mod">
        <pc:chgData name="Pavel Schmidt" userId="f576c17d-ee8c-42d8-9bae-ac95ba5e7d0c" providerId="ADAL" clId="{7CBFEB02-CC59-488D-9596-7AB6ACCAEB3B}" dt="2026-05-23T05:41:28.827" v="13"/>
        <pc:sldMkLst>
          <pc:docMk/>
          <pc:sldMk cId="3677150356" sldId="313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677150356" sldId="313"/>
            <ac:spMk id="2" creationId="{E7CC9A0F-62B5-E113-697E-DCD340EBABED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677150356" sldId="313"/>
            <ac:spMk id="4" creationId="{BEA74701-025E-E473-590F-A07C38A7D8DE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677150356" sldId="313"/>
            <ac:spMk id="6" creationId="{7265FB02-AA37-F094-2A82-FBA0BE5F512B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677150356" sldId="313"/>
            <ac:spMk id="9" creationId="{3B6E2DFA-D379-CB28-645B-17A54EBBCB38}"/>
          </ac:spMkLst>
        </pc:spChg>
      </pc:sldChg>
      <pc:sldChg chg="modSp">
        <pc:chgData name="Pavel Schmidt" userId="f576c17d-ee8c-42d8-9bae-ac95ba5e7d0c" providerId="ADAL" clId="{7CBFEB02-CC59-488D-9596-7AB6ACCAEB3B}" dt="2026-05-23T05:41:28.827" v="13"/>
        <pc:sldMkLst>
          <pc:docMk/>
          <pc:sldMk cId="686531000" sldId="314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686531000" sldId="314"/>
            <ac:spMk id="2" creationId="{67C40FAC-35F9-52EA-0C11-B86878B10CCB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686531000" sldId="314"/>
            <ac:spMk id="4" creationId="{76DC38C9-FFEB-7498-539F-9A4B7366A628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686531000" sldId="314"/>
            <ac:spMk id="6" creationId="{7C632766-6BAD-2BC1-5B25-7DEFD210088B}"/>
          </ac:spMkLst>
        </pc:spChg>
      </pc:sldChg>
      <pc:sldChg chg="delSp modSp mod">
        <pc:chgData name="Pavel Schmidt" userId="f576c17d-ee8c-42d8-9bae-ac95ba5e7d0c" providerId="ADAL" clId="{7CBFEB02-CC59-488D-9596-7AB6ACCAEB3B}" dt="2026-05-23T06:52:36.235" v="324" actId="1076"/>
        <pc:sldMkLst>
          <pc:docMk/>
          <pc:sldMk cId="354706369" sldId="315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54706369" sldId="315"/>
            <ac:spMk id="2" creationId="{A44027EA-14F7-7C9F-FBC8-3FDD75B5B515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54706369" sldId="315"/>
            <ac:spMk id="4" creationId="{9B7CA2C7-B8AA-9F56-A907-F4FEE2C25279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354706369" sldId="315"/>
            <ac:spMk id="6" creationId="{AD840C92-E46D-38B5-A3CB-02FD0EB0EE6E}"/>
          </ac:spMkLst>
        </pc:spChg>
        <pc:spChg chg="mod">
          <ac:chgData name="Pavel Schmidt" userId="f576c17d-ee8c-42d8-9bae-ac95ba5e7d0c" providerId="ADAL" clId="{7CBFEB02-CC59-488D-9596-7AB6ACCAEB3B}" dt="2026-05-23T06:51:14.568" v="311" actId="6549"/>
          <ac:spMkLst>
            <pc:docMk/>
            <pc:sldMk cId="354706369" sldId="315"/>
            <ac:spMk id="9" creationId="{79373616-451F-7E6C-09B1-CBD5813E2435}"/>
          </ac:spMkLst>
        </pc:spChg>
        <pc:picChg chg="mod">
          <ac:chgData name="Pavel Schmidt" userId="f576c17d-ee8c-42d8-9bae-ac95ba5e7d0c" providerId="ADAL" clId="{7CBFEB02-CC59-488D-9596-7AB6ACCAEB3B}" dt="2026-05-23T06:52:36.235" v="324" actId="1076"/>
          <ac:picMkLst>
            <pc:docMk/>
            <pc:sldMk cId="354706369" sldId="315"/>
            <ac:picMk id="7" creationId="{2678F3E5-BA46-C3C9-755E-B0FCDBFB17F3}"/>
          </ac:picMkLst>
        </pc:picChg>
        <pc:picChg chg="del">
          <ac:chgData name="Pavel Schmidt" userId="f576c17d-ee8c-42d8-9bae-ac95ba5e7d0c" providerId="ADAL" clId="{7CBFEB02-CC59-488D-9596-7AB6ACCAEB3B}" dt="2026-05-23T06:51:07.022" v="310" actId="478"/>
          <ac:picMkLst>
            <pc:docMk/>
            <pc:sldMk cId="354706369" sldId="315"/>
            <ac:picMk id="8" creationId="{D4F035A9-2EB0-AA5C-D735-3EDA6EEEF619}"/>
          </ac:picMkLst>
        </pc:picChg>
      </pc:sldChg>
      <pc:sldChg chg="modSp del">
        <pc:chgData name="Pavel Schmidt" userId="f576c17d-ee8c-42d8-9bae-ac95ba5e7d0c" providerId="ADAL" clId="{7CBFEB02-CC59-488D-9596-7AB6ACCAEB3B}" dt="2026-05-23T05:42:37.620" v="14" actId="2696"/>
        <pc:sldMkLst>
          <pc:docMk/>
          <pc:sldMk cId="1459932384" sldId="316"/>
        </pc:sldMkLst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459932384" sldId="316"/>
            <ac:spMk id="2" creationId="{A393867A-CC94-730B-B7CA-3993EA4D6854}"/>
          </ac:spMkLst>
        </pc:spChg>
        <pc:spChg chg="mod">
          <ac:chgData name="Pavel Schmidt" userId="f576c17d-ee8c-42d8-9bae-ac95ba5e7d0c" providerId="ADAL" clId="{7CBFEB02-CC59-488D-9596-7AB6ACCAEB3B}" dt="2026-05-23T05:41:28.827" v="13"/>
          <ac:spMkLst>
            <pc:docMk/>
            <pc:sldMk cId="1459932384" sldId="316"/>
            <ac:spMk id="4" creationId="{B51F7583-E95E-E82E-E7DD-1CF9EB010FD0}"/>
          </ac:spMkLst>
        </pc:spChg>
      </pc:sldChg>
      <pc:sldChg chg="addSp modSp add mod ord">
        <pc:chgData name="Pavel Schmidt" userId="f576c17d-ee8c-42d8-9bae-ac95ba5e7d0c" providerId="ADAL" clId="{7CBFEB02-CC59-488D-9596-7AB6ACCAEB3B}" dt="2026-05-24T06:53:09.218" v="325" actId="20577"/>
        <pc:sldMkLst>
          <pc:docMk/>
          <pc:sldMk cId="1778329970" sldId="316"/>
        </pc:sldMkLst>
        <pc:spChg chg="add mod">
          <ac:chgData name="Pavel Schmidt" userId="f576c17d-ee8c-42d8-9bae-ac95ba5e7d0c" providerId="ADAL" clId="{7CBFEB02-CC59-488D-9596-7AB6ACCAEB3B}" dt="2026-05-24T06:53:09.218" v="325" actId="20577"/>
          <ac:spMkLst>
            <pc:docMk/>
            <pc:sldMk cId="1778329970" sldId="316"/>
            <ac:spMk id="5" creationId="{68AEA3B0-B07C-A049-BA7A-8C9DB1FDB8AB}"/>
          </ac:spMkLst>
        </pc:spChg>
        <pc:spChg chg="mod">
          <ac:chgData name="Pavel Schmidt" userId="f576c17d-ee8c-42d8-9bae-ac95ba5e7d0c" providerId="ADAL" clId="{7CBFEB02-CC59-488D-9596-7AB6ACCAEB3B}" dt="2026-05-23T06:19:28.137" v="102" actId="948"/>
          <ac:spMkLst>
            <pc:docMk/>
            <pc:sldMk cId="1778329970" sldId="316"/>
            <ac:spMk id="9" creationId="{1BC73488-FF0B-EC1F-0D85-7914FE6AD398}"/>
          </ac:spMkLst>
        </pc:spChg>
      </pc:sldChg>
      <pc:sldChg chg="delSp modSp add mod">
        <pc:chgData name="Pavel Schmidt" userId="f576c17d-ee8c-42d8-9bae-ac95ba5e7d0c" providerId="ADAL" clId="{7CBFEB02-CC59-488D-9596-7AB6ACCAEB3B}" dt="2026-05-23T06:52:15.657" v="322" actId="1076"/>
        <pc:sldMkLst>
          <pc:docMk/>
          <pc:sldMk cId="3461737718" sldId="317"/>
        </pc:sldMkLst>
        <pc:spChg chg="mod">
          <ac:chgData name="Pavel Schmidt" userId="f576c17d-ee8c-42d8-9bae-ac95ba5e7d0c" providerId="ADAL" clId="{7CBFEB02-CC59-488D-9596-7AB6ACCAEB3B}" dt="2026-05-23T06:51:51.599" v="317" actId="6549"/>
          <ac:spMkLst>
            <pc:docMk/>
            <pc:sldMk cId="3461737718" sldId="317"/>
            <ac:spMk id="9" creationId="{F6CADB89-162E-9221-3CE1-0CA88064DA1C}"/>
          </ac:spMkLst>
        </pc:spChg>
        <pc:picChg chg="del">
          <ac:chgData name="Pavel Schmidt" userId="f576c17d-ee8c-42d8-9bae-ac95ba5e7d0c" providerId="ADAL" clId="{7CBFEB02-CC59-488D-9596-7AB6ACCAEB3B}" dt="2026-05-23T06:51:48.009" v="316" actId="478"/>
          <ac:picMkLst>
            <pc:docMk/>
            <pc:sldMk cId="3461737718" sldId="317"/>
            <ac:picMk id="7" creationId="{A81B5A10-0416-171D-B1CB-AB840C38548D}"/>
          </ac:picMkLst>
        </pc:picChg>
        <pc:picChg chg="mod">
          <ac:chgData name="Pavel Schmidt" userId="f576c17d-ee8c-42d8-9bae-ac95ba5e7d0c" providerId="ADAL" clId="{7CBFEB02-CC59-488D-9596-7AB6ACCAEB3B}" dt="2026-05-23T06:52:15.657" v="322" actId="1076"/>
          <ac:picMkLst>
            <pc:docMk/>
            <pc:sldMk cId="3461737718" sldId="317"/>
            <ac:picMk id="8" creationId="{CC10CCDB-E07B-BAF4-FC1E-8E94F089A7F3}"/>
          </ac:picMkLst>
        </pc:picChg>
      </pc:sldChg>
      <pc:sldChg chg="addSp delSp modSp add mod">
        <pc:chgData name="Pavel Schmidt" userId="f576c17d-ee8c-42d8-9bae-ac95ba5e7d0c" providerId="ADAL" clId="{7CBFEB02-CC59-488D-9596-7AB6ACCAEB3B}" dt="2026-05-24T07:10:15.436" v="422" actId="17032"/>
        <pc:sldMkLst>
          <pc:docMk/>
          <pc:sldMk cId="3026951922" sldId="318"/>
        </pc:sldMkLst>
        <pc:spChg chg="add mod">
          <ac:chgData name="Pavel Schmidt" userId="f576c17d-ee8c-42d8-9bae-ac95ba5e7d0c" providerId="ADAL" clId="{7CBFEB02-CC59-488D-9596-7AB6ACCAEB3B}" dt="2026-05-24T07:10:15.436" v="422" actId="17032"/>
          <ac:spMkLst>
            <pc:docMk/>
            <pc:sldMk cId="3026951922" sldId="318"/>
            <ac:spMk id="3" creationId="{7224B5FA-F7EB-491F-BA2C-C5F8454904BE}"/>
          </ac:spMkLst>
        </pc:spChg>
        <pc:spChg chg="mod">
          <ac:chgData name="Pavel Schmidt" userId="f576c17d-ee8c-42d8-9bae-ac95ba5e7d0c" providerId="ADAL" clId="{7CBFEB02-CC59-488D-9596-7AB6ACCAEB3B}" dt="2026-05-24T07:05:54.800" v="406" actId="14100"/>
          <ac:spMkLst>
            <pc:docMk/>
            <pc:sldMk cId="3026951922" sldId="318"/>
            <ac:spMk id="9" creationId="{0B8AE446-4923-28C7-103F-2C1A2B11BC6A}"/>
          </ac:spMkLst>
        </pc:spChg>
        <pc:picChg chg="del">
          <ac:chgData name="Pavel Schmidt" userId="f576c17d-ee8c-42d8-9bae-ac95ba5e7d0c" providerId="ADAL" clId="{7CBFEB02-CC59-488D-9596-7AB6ACCAEB3B}" dt="2026-05-24T07:05:08.976" v="393" actId="478"/>
          <ac:picMkLst>
            <pc:docMk/>
            <pc:sldMk cId="3026951922" sldId="318"/>
            <ac:picMk id="8" creationId="{D82A29D0-FD5A-5F92-2374-DA0744D1B452}"/>
          </ac:picMkLst>
        </pc:picChg>
        <pc:picChg chg="mod">
          <ac:chgData name="Pavel Schmidt" userId="f576c17d-ee8c-42d8-9bae-ac95ba5e7d0c" providerId="ADAL" clId="{7CBFEB02-CC59-488D-9596-7AB6ACCAEB3B}" dt="2026-05-24T07:06:01.361" v="408" actId="14100"/>
          <ac:picMkLst>
            <pc:docMk/>
            <pc:sldMk cId="3026951922" sldId="318"/>
            <ac:picMk id="10" creationId="{DF06DB11-D236-356B-B787-F6F8C5058CFD}"/>
          </ac:picMkLst>
        </pc:picChg>
        <pc:picChg chg="del">
          <ac:chgData name="Pavel Schmidt" userId="f576c17d-ee8c-42d8-9bae-ac95ba5e7d0c" providerId="ADAL" clId="{7CBFEB02-CC59-488D-9596-7AB6ACCAEB3B}" dt="2026-05-24T07:05:11.406" v="394" actId="478"/>
          <ac:picMkLst>
            <pc:docMk/>
            <pc:sldMk cId="3026951922" sldId="318"/>
            <ac:picMk id="11" creationId="{8732100E-97FF-E9E4-FCAC-A40EC7ACCAC5}"/>
          </ac:picMkLst>
        </pc:picChg>
      </pc:sldChg>
      <pc:sldChg chg="addSp delSp modSp add mod">
        <pc:chgData name="Pavel Schmidt" userId="f576c17d-ee8c-42d8-9bae-ac95ba5e7d0c" providerId="ADAL" clId="{7CBFEB02-CC59-488D-9596-7AB6ACCAEB3B}" dt="2026-05-24T07:11:16.352" v="429" actId="20577"/>
        <pc:sldMkLst>
          <pc:docMk/>
          <pc:sldMk cId="3478264317" sldId="319"/>
        </pc:sldMkLst>
        <pc:spChg chg="add mod">
          <ac:chgData name="Pavel Schmidt" userId="f576c17d-ee8c-42d8-9bae-ac95ba5e7d0c" providerId="ADAL" clId="{7CBFEB02-CC59-488D-9596-7AB6ACCAEB3B}" dt="2026-05-24T07:09:35.905" v="421" actId="17032"/>
          <ac:spMkLst>
            <pc:docMk/>
            <pc:sldMk cId="3478264317" sldId="319"/>
            <ac:spMk id="3" creationId="{C3BD2AD9-251A-2056-9479-3BC2B74C6DE1}"/>
          </ac:spMkLst>
        </pc:spChg>
        <pc:spChg chg="mod">
          <ac:chgData name="Pavel Schmidt" userId="f576c17d-ee8c-42d8-9bae-ac95ba5e7d0c" providerId="ADAL" clId="{7CBFEB02-CC59-488D-9596-7AB6ACCAEB3B}" dt="2026-05-24T07:11:16.352" v="429" actId="20577"/>
          <ac:spMkLst>
            <pc:docMk/>
            <pc:sldMk cId="3478264317" sldId="319"/>
            <ac:spMk id="9" creationId="{A10C3245-818E-EAD4-D7AE-9CA216C3E5CF}"/>
          </ac:spMkLst>
        </pc:spChg>
        <pc:picChg chg="del">
          <ac:chgData name="Pavel Schmidt" userId="f576c17d-ee8c-42d8-9bae-ac95ba5e7d0c" providerId="ADAL" clId="{7CBFEB02-CC59-488D-9596-7AB6ACCAEB3B}" dt="2026-05-24T07:08:11.396" v="416" actId="478"/>
          <ac:picMkLst>
            <pc:docMk/>
            <pc:sldMk cId="3478264317" sldId="319"/>
            <ac:picMk id="8" creationId="{C2E24829-8887-715C-9FED-A4A3D4AF4ADC}"/>
          </ac:picMkLst>
        </pc:picChg>
        <pc:picChg chg="del">
          <ac:chgData name="Pavel Schmidt" userId="f576c17d-ee8c-42d8-9bae-ac95ba5e7d0c" providerId="ADAL" clId="{7CBFEB02-CC59-488D-9596-7AB6ACCAEB3B}" dt="2026-05-24T07:08:12.209" v="417" actId="478"/>
          <ac:picMkLst>
            <pc:docMk/>
            <pc:sldMk cId="3478264317" sldId="319"/>
            <ac:picMk id="10" creationId="{C5FAE532-A5CD-6DB2-ED0C-8ACAD8562B48}"/>
          </ac:picMkLst>
        </pc:picChg>
        <pc:picChg chg="mod">
          <ac:chgData name="Pavel Schmidt" userId="f576c17d-ee8c-42d8-9bae-ac95ba5e7d0c" providerId="ADAL" clId="{7CBFEB02-CC59-488D-9596-7AB6ACCAEB3B}" dt="2026-05-24T07:08:20.301" v="419" actId="14100"/>
          <ac:picMkLst>
            <pc:docMk/>
            <pc:sldMk cId="3478264317" sldId="319"/>
            <ac:picMk id="11" creationId="{7DFB3B5D-C4F8-2C6D-AAF9-AF2DCD90B550}"/>
          </ac:picMkLst>
        </pc:picChg>
      </pc:sldChg>
      <pc:sldChg chg="modSp add mod ord">
        <pc:chgData name="Pavel Schmidt" userId="f576c17d-ee8c-42d8-9bae-ac95ba5e7d0c" providerId="ADAL" clId="{7CBFEB02-CC59-488D-9596-7AB6ACCAEB3B}" dt="2026-05-24T07:00:03.454" v="339"/>
        <pc:sldMkLst>
          <pc:docMk/>
          <pc:sldMk cId="3758552389" sldId="320"/>
        </pc:sldMkLst>
        <pc:spChg chg="mod">
          <ac:chgData name="Pavel Schmidt" userId="f576c17d-ee8c-42d8-9bae-ac95ba5e7d0c" providerId="ADAL" clId="{7CBFEB02-CC59-488D-9596-7AB6ACCAEB3B}" dt="2026-05-24T06:59:21.991" v="331" actId="6549"/>
          <ac:spMkLst>
            <pc:docMk/>
            <pc:sldMk cId="3758552389" sldId="320"/>
            <ac:spMk id="9" creationId="{DDA77371-2A12-67C3-2CA7-2B9BF5F7752B}"/>
          </ac:spMkLst>
        </pc:spChg>
        <pc:picChg chg="mod">
          <ac:chgData name="Pavel Schmidt" userId="f576c17d-ee8c-42d8-9bae-ac95ba5e7d0c" providerId="ADAL" clId="{7CBFEB02-CC59-488D-9596-7AB6ACCAEB3B}" dt="2026-05-24T06:59:29.607" v="333" actId="14100"/>
          <ac:picMkLst>
            <pc:docMk/>
            <pc:sldMk cId="3758552389" sldId="320"/>
            <ac:picMk id="8" creationId="{84A2006E-4A32-998D-4ACB-9A03356883EF}"/>
          </ac:picMkLst>
        </pc:picChg>
        <pc:picChg chg="mod">
          <ac:chgData name="Pavel Schmidt" userId="f576c17d-ee8c-42d8-9bae-ac95ba5e7d0c" providerId="ADAL" clId="{7CBFEB02-CC59-488D-9596-7AB6ACCAEB3B}" dt="2026-05-24T06:59:35.729" v="335" actId="14100"/>
          <ac:picMkLst>
            <pc:docMk/>
            <pc:sldMk cId="3758552389" sldId="320"/>
            <ac:picMk id="10" creationId="{9D559058-B08C-C5B5-9753-34CC439B072F}"/>
          </ac:picMkLst>
        </pc:picChg>
        <pc:picChg chg="mod">
          <ac:chgData name="Pavel Schmidt" userId="f576c17d-ee8c-42d8-9bae-ac95ba5e7d0c" providerId="ADAL" clId="{7CBFEB02-CC59-488D-9596-7AB6ACCAEB3B}" dt="2026-05-24T06:59:42.167" v="337" actId="14100"/>
          <ac:picMkLst>
            <pc:docMk/>
            <pc:sldMk cId="3758552389" sldId="320"/>
            <ac:picMk id="11" creationId="{EFB78CAF-D76A-5F63-AEC8-1C381D36CC39}"/>
          </ac:picMkLst>
        </pc:picChg>
      </pc:sldChg>
      <pc:sldChg chg="addSp delSp modSp add mod ord">
        <pc:chgData name="Pavel Schmidt" userId="f576c17d-ee8c-42d8-9bae-ac95ba5e7d0c" providerId="ADAL" clId="{7CBFEB02-CC59-488D-9596-7AB6ACCAEB3B}" dt="2026-05-24T07:24:11.084" v="488" actId="1076"/>
        <pc:sldMkLst>
          <pc:docMk/>
          <pc:sldMk cId="1308372331" sldId="321"/>
        </pc:sldMkLst>
        <pc:spChg chg="mod">
          <ac:chgData name="Pavel Schmidt" userId="f576c17d-ee8c-42d8-9bae-ac95ba5e7d0c" providerId="ADAL" clId="{7CBFEB02-CC59-488D-9596-7AB6ACCAEB3B}" dt="2026-05-24T07:24:02.436" v="486" actId="1076"/>
          <ac:spMkLst>
            <pc:docMk/>
            <pc:sldMk cId="1308372331" sldId="321"/>
            <ac:spMk id="2" creationId="{96DEBEF5-0084-EDB5-2D85-D00D815FA75B}"/>
          </ac:spMkLst>
        </pc:spChg>
        <pc:spChg chg="del">
          <ac:chgData name="Pavel Schmidt" userId="f576c17d-ee8c-42d8-9bae-ac95ba5e7d0c" providerId="ADAL" clId="{7CBFEB02-CC59-488D-9596-7AB6ACCAEB3B}" dt="2026-05-24T07:19:50.678" v="451" actId="478"/>
          <ac:spMkLst>
            <pc:docMk/>
            <pc:sldMk cId="1308372331" sldId="321"/>
            <ac:spMk id="5" creationId="{6AD7582A-F2CA-EE51-81D5-5BC37C43769D}"/>
          </ac:spMkLst>
        </pc:spChg>
        <pc:spChg chg="mod">
          <ac:chgData name="Pavel Schmidt" userId="f576c17d-ee8c-42d8-9bae-ac95ba5e7d0c" providerId="ADAL" clId="{7CBFEB02-CC59-488D-9596-7AB6ACCAEB3B}" dt="2026-05-24T07:24:06.229" v="487" actId="1076"/>
          <ac:spMkLst>
            <pc:docMk/>
            <pc:sldMk cId="1308372331" sldId="321"/>
            <ac:spMk id="6" creationId="{5FCFD193-3602-EBB4-F4DA-2151BE5FB906}"/>
          </ac:spMkLst>
        </pc:spChg>
        <pc:spChg chg="add del mod">
          <ac:chgData name="Pavel Schmidt" userId="f576c17d-ee8c-42d8-9bae-ac95ba5e7d0c" providerId="ADAL" clId="{7CBFEB02-CC59-488D-9596-7AB6ACCAEB3B}" dt="2026-05-24T07:19:58.868" v="453" actId="478"/>
          <ac:spMkLst>
            <pc:docMk/>
            <pc:sldMk cId="1308372331" sldId="321"/>
            <ac:spMk id="7" creationId="{CCD9564D-9663-F41A-1F72-AB3C0B6AFD3D}"/>
          </ac:spMkLst>
        </pc:spChg>
        <pc:spChg chg="add mod">
          <ac:chgData name="Pavel Schmidt" userId="f576c17d-ee8c-42d8-9bae-ac95ba5e7d0c" providerId="ADAL" clId="{7CBFEB02-CC59-488D-9596-7AB6ACCAEB3B}" dt="2026-05-24T07:24:11.084" v="488" actId="1076"/>
          <ac:spMkLst>
            <pc:docMk/>
            <pc:sldMk cId="1308372331" sldId="321"/>
            <ac:spMk id="8" creationId="{F4778E90-5BFD-88B3-4E74-AB42E5E7048C}"/>
          </ac:spMkLst>
        </pc:spChg>
        <pc:spChg chg="del">
          <ac:chgData name="Pavel Schmidt" userId="f576c17d-ee8c-42d8-9bae-ac95ba5e7d0c" providerId="ADAL" clId="{7CBFEB02-CC59-488D-9596-7AB6ACCAEB3B}" dt="2026-05-24T07:19:53.394" v="452" actId="478"/>
          <ac:spMkLst>
            <pc:docMk/>
            <pc:sldMk cId="1308372331" sldId="321"/>
            <ac:spMk id="9" creationId="{08A88268-E478-058E-2C0E-BB2A82E95211}"/>
          </ac:spMkLst>
        </pc:spChg>
        <pc:picChg chg="del">
          <ac:chgData name="Pavel Schmidt" userId="f576c17d-ee8c-42d8-9bae-ac95ba5e7d0c" providerId="ADAL" clId="{7CBFEB02-CC59-488D-9596-7AB6ACCAEB3B}" dt="2026-05-24T07:20:01.090" v="454" actId="478"/>
          <ac:picMkLst>
            <pc:docMk/>
            <pc:sldMk cId="1308372331" sldId="321"/>
            <ac:picMk id="10" creationId="{07A684B3-C843-6C7F-E656-704A99434A17}"/>
          </ac:picMkLst>
        </pc:picChg>
      </pc:sldChg>
      <pc:sldChg chg="delSp new del mod">
        <pc:chgData name="Pavel Schmidt" userId="f576c17d-ee8c-42d8-9bae-ac95ba5e7d0c" providerId="ADAL" clId="{7CBFEB02-CC59-488D-9596-7AB6ACCAEB3B}" dt="2026-05-24T07:22:07.529" v="477" actId="2696"/>
        <pc:sldMkLst>
          <pc:docMk/>
          <pc:sldMk cId="225073609" sldId="322"/>
        </pc:sldMkLst>
        <pc:spChg chg="del">
          <ac:chgData name="Pavel Schmidt" userId="f576c17d-ee8c-42d8-9bae-ac95ba5e7d0c" providerId="ADAL" clId="{7CBFEB02-CC59-488D-9596-7AB6ACCAEB3B}" dt="2026-05-24T07:21:43.498" v="474" actId="478"/>
          <ac:spMkLst>
            <pc:docMk/>
            <pc:sldMk cId="225073609" sldId="322"/>
            <ac:spMk id="2" creationId="{22A87D88-325D-4ADA-BD66-FD66AC7C767D}"/>
          </ac:spMkLst>
        </pc:spChg>
        <pc:spChg chg="del">
          <ac:chgData name="Pavel Schmidt" userId="f576c17d-ee8c-42d8-9bae-ac95ba5e7d0c" providerId="ADAL" clId="{7CBFEB02-CC59-488D-9596-7AB6ACCAEB3B}" dt="2026-05-24T07:21:48.576" v="476" actId="478"/>
          <ac:spMkLst>
            <pc:docMk/>
            <pc:sldMk cId="225073609" sldId="322"/>
            <ac:spMk id="3" creationId="{651DAF62-DCA0-61B8-AC2D-5878E04A9AA4}"/>
          </ac:spMkLst>
        </pc:spChg>
        <pc:spChg chg="del">
          <ac:chgData name="Pavel Schmidt" userId="f576c17d-ee8c-42d8-9bae-ac95ba5e7d0c" providerId="ADAL" clId="{7CBFEB02-CC59-488D-9596-7AB6ACCAEB3B}" dt="2026-05-24T07:21:46.432" v="475" actId="478"/>
          <ac:spMkLst>
            <pc:docMk/>
            <pc:sldMk cId="225073609" sldId="322"/>
            <ac:spMk id="5" creationId="{B0AFEEC7-2243-9727-B531-F95B37AD35CD}"/>
          </ac:spMkLst>
        </pc:spChg>
      </pc:sldChg>
      <pc:sldMasterChg chg="addSp delSp modSp mod modSldLayout">
        <pc:chgData name="Pavel Schmidt" userId="f576c17d-ee8c-42d8-9bae-ac95ba5e7d0c" providerId="ADAL" clId="{7CBFEB02-CC59-488D-9596-7AB6ACCAEB3B}" dt="2026-05-24T07:28:14.129" v="495" actId="478"/>
        <pc:sldMasterMkLst>
          <pc:docMk/>
          <pc:sldMasterMk cId="3602325575" sldId="2147483648"/>
        </pc:sldMasterMkLst>
        <pc:spChg chg="del">
          <ac:chgData name="Pavel Schmidt" userId="f576c17d-ee8c-42d8-9bae-ac95ba5e7d0c" providerId="ADAL" clId="{7CBFEB02-CC59-488D-9596-7AB6ACCAEB3B}" dt="2026-05-23T05:57:03.828" v="71" actId="478"/>
          <ac:spMkLst>
            <pc:docMk/>
            <pc:sldMasterMk cId="3602325575" sldId="2147483648"/>
            <ac:spMk id="4" creationId="{7D774E7F-87F0-4E09-AB42-206B69FC965A}"/>
          </ac:spMkLst>
        </pc:spChg>
        <pc:spChg chg="mod">
          <ac:chgData name="Pavel Schmidt" userId="f576c17d-ee8c-42d8-9bae-ac95ba5e7d0c" providerId="ADAL" clId="{7CBFEB02-CC59-488D-9596-7AB6ACCAEB3B}" dt="2026-05-23T05:57:42.209" v="79" actId="1076"/>
          <ac:spMkLst>
            <pc:docMk/>
            <pc:sldMasterMk cId="3602325575" sldId="2147483648"/>
            <ac:spMk id="6" creationId="{492E958A-03BC-46F0-9625-43E6E6E0E76D}"/>
          </ac:spMkLst>
        </pc:spChg>
        <pc:spChg chg="del mod">
          <ac:chgData name="Pavel Schmidt" userId="f576c17d-ee8c-42d8-9bae-ac95ba5e7d0c" providerId="ADAL" clId="{7CBFEB02-CC59-488D-9596-7AB6ACCAEB3B}" dt="2026-05-23T05:56:57.081" v="70" actId="478"/>
          <ac:spMkLst>
            <pc:docMk/>
            <pc:sldMasterMk cId="3602325575" sldId="2147483648"/>
            <ac:spMk id="13" creationId="{1125F4A9-CCDC-409F-A3EC-509317D6B799}"/>
          </ac:spMkLst>
        </pc:spChg>
        <pc:picChg chg="del">
          <ac:chgData name="Pavel Schmidt" userId="f576c17d-ee8c-42d8-9bae-ac95ba5e7d0c" providerId="ADAL" clId="{7CBFEB02-CC59-488D-9596-7AB6ACCAEB3B}" dt="2026-05-23T05:57:09.916" v="72" actId="478"/>
          <ac:picMkLst>
            <pc:docMk/>
            <pc:sldMasterMk cId="3602325575" sldId="2147483648"/>
            <ac:picMk id="10" creationId="{00000000-0000-0000-0000-000000000000}"/>
          </ac:picMkLst>
        </pc:picChg>
        <pc:picChg chg="add mod">
          <ac:chgData name="Pavel Schmidt" userId="f576c17d-ee8c-42d8-9bae-ac95ba5e7d0c" providerId="ADAL" clId="{7CBFEB02-CC59-488D-9596-7AB6ACCAEB3B}" dt="2026-05-23T05:57:36.116" v="78" actId="1076"/>
          <ac:picMkLst>
            <pc:docMk/>
            <pc:sldMasterMk cId="3602325575" sldId="2147483648"/>
            <ac:picMk id="12" creationId="{23BA7EE9-B155-636B-E4D0-39326FA19B40}"/>
          </ac:picMkLst>
        </pc:picChg>
        <pc:sldLayoutChg chg="delSp mod">
          <pc:chgData name="Pavel Schmidt" userId="f576c17d-ee8c-42d8-9bae-ac95ba5e7d0c" providerId="ADAL" clId="{7CBFEB02-CC59-488D-9596-7AB6ACCAEB3B}" dt="2026-05-24T07:26:59.136" v="492" actId="478"/>
          <pc:sldLayoutMkLst>
            <pc:docMk/>
            <pc:sldMasterMk cId="3602325575" sldId="2147483648"/>
            <pc:sldLayoutMk cId="1932489026" sldId="2147483655"/>
          </pc:sldLayoutMkLst>
          <pc:spChg chg="del">
            <ac:chgData name="Pavel Schmidt" userId="f576c17d-ee8c-42d8-9bae-ac95ba5e7d0c" providerId="ADAL" clId="{7CBFEB02-CC59-488D-9596-7AB6ACCAEB3B}" dt="2026-05-24T07:26:59.136" v="492" actId="478"/>
            <ac:spMkLst>
              <pc:docMk/>
              <pc:sldMasterMk cId="3602325575" sldId="2147483648"/>
              <pc:sldLayoutMk cId="1932489026" sldId="2147483655"/>
              <ac:spMk id="2" creationId="{BEA2D52A-4C89-4221-B8F9-9B4AD9440EF6}"/>
            </ac:spMkLst>
          </pc:spChg>
        </pc:sldLayoutChg>
        <pc:sldLayoutChg chg="delSp mod">
          <pc:chgData name="Pavel Schmidt" userId="f576c17d-ee8c-42d8-9bae-ac95ba5e7d0c" providerId="ADAL" clId="{7CBFEB02-CC59-488D-9596-7AB6ACCAEB3B}" dt="2026-05-24T07:25:37.464" v="490" actId="478"/>
          <pc:sldLayoutMkLst>
            <pc:docMk/>
            <pc:sldMasterMk cId="3602325575" sldId="2147483648"/>
            <pc:sldLayoutMk cId="641793522" sldId="2147483656"/>
          </pc:sldLayoutMkLst>
          <pc:spChg chg="del">
            <ac:chgData name="Pavel Schmidt" userId="f576c17d-ee8c-42d8-9bae-ac95ba5e7d0c" providerId="ADAL" clId="{7CBFEB02-CC59-488D-9596-7AB6ACCAEB3B}" dt="2026-05-24T07:25:32.852" v="489" actId="478"/>
            <ac:spMkLst>
              <pc:docMk/>
              <pc:sldMasterMk cId="3602325575" sldId="2147483648"/>
              <pc:sldLayoutMk cId="641793522" sldId="2147483656"/>
              <ac:spMk id="4" creationId="{5C0C0C6F-EE6D-4E2F-8CA0-82AA03614ADE}"/>
            </ac:spMkLst>
          </pc:spChg>
          <pc:spChg chg="del">
            <ac:chgData name="Pavel Schmidt" userId="f576c17d-ee8c-42d8-9bae-ac95ba5e7d0c" providerId="ADAL" clId="{7CBFEB02-CC59-488D-9596-7AB6ACCAEB3B}" dt="2026-05-24T07:25:37.464" v="490" actId="478"/>
            <ac:spMkLst>
              <pc:docMk/>
              <pc:sldMasterMk cId="3602325575" sldId="2147483648"/>
              <pc:sldLayoutMk cId="641793522" sldId="2147483656"/>
              <ac:spMk id="10" creationId="{87AE72EC-3CF8-488F-8D43-D6DCE244D747}"/>
            </ac:spMkLst>
          </pc:spChg>
        </pc:sldLayoutChg>
        <pc:sldLayoutChg chg="addSp delSp modSp mod">
          <pc:chgData name="Pavel Schmidt" userId="f576c17d-ee8c-42d8-9bae-ac95ba5e7d0c" providerId="ADAL" clId="{7CBFEB02-CC59-488D-9596-7AB6ACCAEB3B}" dt="2026-05-24T07:28:14.129" v="495" actId="478"/>
          <pc:sldLayoutMkLst>
            <pc:docMk/>
            <pc:sldMasterMk cId="3602325575" sldId="2147483648"/>
            <pc:sldLayoutMk cId="1319630066" sldId="2147483667"/>
          </pc:sldLayoutMkLst>
          <pc:spChg chg="add del">
            <ac:chgData name="Pavel Schmidt" userId="f576c17d-ee8c-42d8-9bae-ac95ba5e7d0c" providerId="ADAL" clId="{7CBFEB02-CC59-488D-9596-7AB6ACCAEB3B}" dt="2026-05-24T07:28:09.796" v="493" actId="11529"/>
            <ac:spMkLst>
              <pc:docMk/>
              <pc:sldMasterMk cId="3602325575" sldId="2147483648"/>
              <pc:sldLayoutMk cId="1319630066" sldId="2147483667"/>
              <ac:spMk id="5" creationId="{56DF4F0B-3CAE-58E9-2C47-C3D7C283E8F1}"/>
            </ac:spMkLst>
          </pc:spChg>
          <pc:spChg chg="del mod">
            <ac:chgData name="Pavel Schmidt" userId="f576c17d-ee8c-42d8-9bae-ac95ba5e7d0c" providerId="ADAL" clId="{7CBFEB02-CC59-488D-9596-7AB6ACCAEB3B}" dt="2026-05-23T05:50:21.145" v="29" actId="478"/>
            <ac:spMkLst>
              <pc:docMk/>
              <pc:sldMasterMk cId="3602325575" sldId="2147483648"/>
              <pc:sldLayoutMk cId="1319630066" sldId="2147483667"/>
              <ac:spMk id="6" creationId="{00EA02CA-CF59-4178-A6A2-09F21BC57F22}"/>
            </ac:spMkLst>
          </pc:spChg>
          <pc:spChg chg="add del mod">
            <ac:chgData name="Pavel Schmidt" userId="f576c17d-ee8c-42d8-9bae-ac95ba5e7d0c" providerId="ADAL" clId="{7CBFEB02-CC59-488D-9596-7AB6ACCAEB3B}" dt="2026-05-24T07:28:14.129" v="495" actId="478"/>
            <ac:spMkLst>
              <pc:docMk/>
              <pc:sldMasterMk cId="3602325575" sldId="2147483648"/>
              <pc:sldLayoutMk cId="1319630066" sldId="2147483667"/>
              <ac:spMk id="6" creationId="{FA2A1028-7BBB-A8D6-052D-7917356528E2}"/>
            </ac:spMkLst>
          </pc:spChg>
          <pc:graphicFrameChg chg="add del mod">
            <ac:chgData name="Pavel Schmidt" userId="f576c17d-ee8c-42d8-9bae-ac95ba5e7d0c" providerId="ADAL" clId="{7CBFEB02-CC59-488D-9596-7AB6ACCAEB3B}" dt="2026-05-23T05:51:32.071" v="34" actId="478"/>
            <ac:graphicFrameMkLst>
              <pc:docMk/>
              <pc:sldMasterMk cId="3602325575" sldId="2147483648"/>
              <pc:sldLayoutMk cId="1319630066" sldId="2147483667"/>
              <ac:graphicFrameMk id="10" creationId="{3E66CC38-AE42-BB4F-8BCC-EE59C63B9FF2}"/>
            </ac:graphicFrameMkLst>
          </pc:graphicFrameChg>
          <pc:picChg chg="del">
            <ac:chgData name="Pavel Schmidt" userId="f576c17d-ee8c-42d8-9bae-ac95ba5e7d0c" providerId="ADAL" clId="{7CBFEB02-CC59-488D-9596-7AB6ACCAEB3B}" dt="2026-05-23T05:49:13.454" v="17" actId="478"/>
            <ac:picMkLst>
              <pc:docMk/>
              <pc:sldMasterMk cId="3602325575" sldId="2147483648"/>
              <pc:sldLayoutMk cId="1319630066" sldId="2147483667"/>
              <ac:picMk id="5" creationId="{00000000-0000-0000-0000-000000000000}"/>
            </ac:picMkLst>
          </pc:picChg>
          <pc:picChg chg="add mod">
            <ac:chgData name="Pavel Schmidt" userId="f576c17d-ee8c-42d8-9bae-ac95ba5e7d0c" providerId="ADAL" clId="{7CBFEB02-CC59-488D-9596-7AB6ACCAEB3B}" dt="2026-05-23T05:50:08.528" v="27" actId="14100"/>
            <ac:picMkLst>
              <pc:docMk/>
              <pc:sldMasterMk cId="3602325575" sldId="2147483648"/>
              <pc:sldLayoutMk cId="1319630066" sldId="2147483667"/>
              <ac:picMk id="9" creationId="{657C2010-88D5-C36F-D308-08BFC9C17CD8}"/>
            </ac:picMkLst>
          </pc:picChg>
        </pc:sldLayoutChg>
      </pc:sldMasterChg>
      <pc:sldMasterChg chg="new mod addSldLayout">
        <pc:chgData name="Pavel Schmidt" userId="f576c17d-ee8c-42d8-9bae-ac95ba5e7d0c" providerId="ADAL" clId="{7CBFEB02-CC59-488D-9596-7AB6ACCAEB3B}" dt="2026-05-24T07:26:44.157" v="491" actId="6938"/>
        <pc:sldMasterMkLst>
          <pc:docMk/>
          <pc:sldMasterMk cId="2077535789" sldId="2147483670"/>
        </pc:sldMasterMkLst>
        <pc:sldLayoutChg chg="new replId">
          <pc:chgData name="Pavel Schmidt" userId="f576c17d-ee8c-42d8-9bae-ac95ba5e7d0c" providerId="ADAL" clId="{7CBFEB02-CC59-488D-9596-7AB6ACCAEB3B}" dt="2026-05-24T07:26:44.157" v="491" actId="6938"/>
          <pc:sldLayoutMkLst>
            <pc:docMk/>
            <pc:sldMasterMk cId="2077535789" sldId="2147483670"/>
            <pc:sldLayoutMk cId="890281994" sldId="2147483671"/>
          </pc:sldLayoutMkLst>
        </pc:sldLayoutChg>
        <pc:sldLayoutChg chg="new replId">
          <pc:chgData name="Pavel Schmidt" userId="f576c17d-ee8c-42d8-9bae-ac95ba5e7d0c" providerId="ADAL" clId="{7CBFEB02-CC59-488D-9596-7AB6ACCAEB3B}" dt="2026-05-24T07:26:44.157" v="491" actId="6938"/>
          <pc:sldLayoutMkLst>
            <pc:docMk/>
            <pc:sldMasterMk cId="2077535789" sldId="2147483670"/>
            <pc:sldLayoutMk cId="2609954072" sldId="2147483672"/>
          </pc:sldLayoutMkLst>
        </pc:sldLayoutChg>
        <pc:sldLayoutChg chg="new replId">
          <pc:chgData name="Pavel Schmidt" userId="f576c17d-ee8c-42d8-9bae-ac95ba5e7d0c" providerId="ADAL" clId="{7CBFEB02-CC59-488D-9596-7AB6ACCAEB3B}" dt="2026-05-24T07:26:44.157" v="491" actId="6938"/>
          <pc:sldLayoutMkLst>
            <pc:docMk/>
            <pc:sldMasterMk cId="2077535789" sldId="2147483670"/>
            <pc:sldLayoutMk cId="1689298095" sldId="2147483673"/>
          </pc:sldLayoutMkLst>
        </pc:sldLayoutChg>
        <pc:sldLayoutChg chg="new replId">
          <pc:chgData name="Pavel Schmidt" userId="f576c17d-ee8c-42d8-9bae-ac95ba5e7d0c" providerId="ADAL" clId="{7CBFEB02-CC59-488D-9596-7AB6ACCAEB3B}" dt="2026-05-24T07:26:44.157" v="491" actId="6938"/>
          <pc:sldLayoutMkLst>
            <pc:docMk/>
            <pc:sldMasterMk cId="2077535789" sldId="2147483670"/>
            <pc:sldLayoutMk cId="4027435439" sldId="2147483674"/>
          </pc:sldLayoutMkLst>
        </pc:sldLayoutChg>
        <pc:sldLayoutChg chg="new replId">
          <pc:chgData name="Pavel Schmidt" userId="f576c17d-ee8c-42d8-9bae-ac95ba5e7d0c" providerId="ADAL" clId="{7CBFEB02-CC59-488D-9596-7AB6ACCAEB3B}" dt="2026-05-24T07:26:44.157" v="491" actId="6938"/>
          <pc:sldLayoutMkLst>
            <pc:docMk/>
            <pc:sldMasterMk cId="2077535789" sldId="2147483670"/>
            <pc:sldLayoutMk cId="2659845312" sldId="2147483675"/>
          </pc:sldLayoutMkLst>
        </pc:sldLayoutChg>
        <pc:sldLayoutChg chg="new replId">
          <pc:chgData name="Pavel Schmidt" userId="f576c17d-ee8c-42d8-9bae-ac95ba5e7d0c" providerId="ADAL" clId="{7CBFEB02-CC59-488D-9596-7AB6ACCAEB3B}" dt="2026-05-24T07:26:44.157" v="491" actId="6938"/>
          <pc:sldLayoutMkLst>
            <pc:docMk/>
            <pc:sldMasterMk cId="2077535789" sldId="2147483670"/>
            <pc:sldLayoutMk cId="4104248135" sldId="2147483676"/>
          </pc:sldLayoutMkLst>
        </pc:sldLayoutChg>
        <pc:sldLayoutChg chg="new replId">
          <pc:chgData name="Pavel Schmidt" userId="f576c17d-ee8c-42d8-9bae-ac95ba5e7d0c" providerId="ADAL" clId="{7CBFEB02-CC59-488D-9596-7AB6ACCAEB3B}" dt="2026-05-24T07:26:44.157" v="491" actId="6938"/>
          <pc:sldLayoutMkLst>
            <pc:docMk/>
            <pc:sldMasterMk cId="2077535789" sldId="2147483670"/>
            <pc:sldLayoutMk cId="416161412" sldId="2147483677"/>
          </pc:sldLayoutMkLst>
        </pc:sldLayoutChg>
        <pc:sldLayoutChg chg="new replId">
          <pc:chgData name="Pavel Schmidt" userId="f576c17d-ee8c-42d8-9bae-ac95ba5e7d0c" providerId="ADAL" clId="{7CBFEB02-CC59-488D-9596-7AB6ACCAEB3B}" dt="2026-05-24T07:26:44.157" v="491" actId="6938"/>
          <pc:sldLayoutMkLst>
            <pc:docMk/>
            <pc:sldMasterMk cId="2077535789" sldId="2147483670"/>
            <pc:sldLayoutMk cId="2836395176" sldId="2147483678"/>
          </pc:sldLayoutMkLst>
        </pc:sldLayoutChg>
        <pc:sldLayoutChg chg="new replId">
          <pc:chgData name="Pavel Schmidt" userId="f576c17d-ee8c-42d8-9bae-ac95ba5e7d0c" providerId="ADAL" clId="{7CBFEB02-CC59-488D-9596-7AB6ACCAEB3B}" dt="2026-05-24T07:26:44.157" v="491" actId="6938"/>
          <pc:sldLayoutMkLst>
            <pc:docMk/>
            <pc:sldMasterMk cId="2077535789" sldId="2147483670"/>
            <pc:sldLayoutMk cId="1442401054" sldId="2147483679"/>
          </pc:sldLayoutMkLst>
        </pc:sldLayoutChg>
        <pc:sldLayoutChg chg="new replId">
          <pc:chgData name="Pavel Schmidt" userId="f576c17d-ee8c-42d8-9bae-ac95ba5e7d0c" providerId="ADAL" clId="{7CBFEB02-CC59-488D-9596-7AB6ACCAEB3B}" dt="2026-05-24T07:26:44.157" v="491" actId="6938"/>
          <pc:sldLayoutMkLst>
            <pc:docMk/>
            <pc:sldMasterMk cId="2077535789" sldId="2147483670"/>
            <pc:sldLayoutMk cId="3752055464" sldId="2147483680"/>
          </pc:sldLayoutMkLst>
        </pc:sldLayoutChg>
        <pc:sldLayoutChg chg="new replId">
          <pc:chgData name="Pavel Schmidt" userId="f576c17d-ee8c-42d8-9bae-ac95ba5e7d0c" providerId="ADAL" clId="{7CBFEB02-CC59-488D-9596-7AB6ACCAEB3B}" dt="2026-05-24T07:26:44.157" v="491" actId="6938"/>
          <pc:sldLayoutMkLst>
            <pc:docMk/>
            <pc:sldMasterMk cId="2077535789" sldId="2147483670"/>
            <pc:sldLayoutMk cId="3262310930" sldId="2147483681"/>
          </pc:sldLayoutMkLst>
        </pc:sldLayoutChg>
      </pc:sldMasterChg>
      <pc:sldMasterChg chg="addSp modSldLayout">
        <pc:chgData name="Pavel Schmidt" userId="f576c17d-ee8c-42d8-9bae-ac95ba5e7d0c" providerId="ADAL" clId="{7CBFEB02-CC59-488D-9596-7AB6ACCAEB3B}" dt="2026-05-23T05:41:23.380" v="0"/>
        <pc:sldMasterMkLst>
          <pc:docMk/>
          <pc:sldMasterMk cId="2638828498" sldId="2147483670"/>
        </pc:sldMasterMkLst>
        <pc:spChg chg="add">
          <ac:chgData name="Pavel Schmidt" userId="f576c17d-ee8c-42d8-9bae-ac95ba5e7d0c" providerId="ADAL" clId="{7CBFEB02-CC59-488D-9596-7AB6ACCAEB3B}" dt="2026-05-23T05:41:23.380" v="0"/>
          <ac:spMkLst>
            <pc:docMk/>
            <pc:sldMasterMk cId="2638828498" sldId="2147483670"/>
            <ac:spMk id="11" creationId="{4FCB9FC8-204C-58DA-FFDB-88EFC8BEB79A}"/>
          </ac:spMkLst>
        </pc:spChg>
        <pc:picChg chg="add">
          <ac:chgData name="Pavel Schmidt" userId="f576c17d-ee8c-42d8-9bae-ac95ba5e7d0c" providerId="ADAL" clId="{7CBFEB02-CC59-488D-9596-7AB6ACCAEB3B}" dt="2026-05-23T05:41:23.380" v="0"/>
          <ac:picMkLst>
            <pc:docMk/>
            <pc:sldMasterMk cId="2638828498" sldId="2147483670"/>
            <ac:picMk id="12" creationId="{CB0B3A78-D986-DA42-7A78-BEFB068624EF}"/>
          </ac:picMkLst>
        </pc:picChg>
        <pc:picChg chg="add">
          <ac:chgData name="Pavel Schmidt" userId="f576c17d-ee8c-42d8-9bae-ac95ba5e7d0c" providerId="ADAL" clId="{7CBFEB02-CC59-488D-9596-7AB6ACCAEB3B}" dt="2026-05-23T05:41:23.380" v="0"/>
          <ac:picMkLst>
            <pc:docMk/>
            <pc:sldMasterMk cId="2638828498" sldId="2147483670"/>
            <ac:picMk id="13" creationId="{0B152453-5580-43AC-0110-9CA489C75774}"/>
          </ac:picMkLst>
        </pc:picChg>
        <pc:picChg chg="add">
          <ac:chgData name="Pavel Schmidt" userId="f576c17d-ee8c-42d8-9bae-ac95ba5e7d0c" providerId="ADAL" clId="{7CBFEB02-CC59-488D-9596-7AB6ACCAEB3B}" dt="2026-05-23T05:41:23.380" v="0"/>
          <ac:picMkLst>
            <pc:docMk/>
            <pc:sldMasterMk cId="2638828498" sldId="2147483670"/>
            <ac:picMk id="15" creationId="{42CFFE04-28D8-A6EA-A97F-B5C87E0CD354}"/>
          </ac:picMkLst>
        </pc:picChg>
        <pc:picChg chg="add">
          <ac:chgData name="Pavel Schmidt" userId="f576c17d-ee8c-42d8-9bae-ac95ba5e7d0c" providerId="ADAL" clId="{7CBFEB02-CC59-488D-9596-7AB6ACCAEB3B}" dt="2026-05-23T05:41:23.380" v="0"/>
          <ac:picMkLst>
            <pc:docMk/>
            <pc:sldMasterMk cId="2638828498" sldId="2147483670"/>
            <ac:picMk id="17" creationId="{77E3A07B-B4FE-062A-CED3-0E0589D6F49D}"/>
          </ac:picMkLst>
        </pc:picChg>
        <pc:picChg chg="add">
          <ac:chgData name="Pavel Schmidt" userId="f576c17d-ee8c-42d8-9bae-ac95ba5e7d0c" providerId="ADAL" clId="{7CBFEB02-CC59-488D-9596-7AB6ACCAEB3B}" dt="2026-05-23T05:41:23.380" v="0"/>
          <ac:picMkLst>
            <pc:docMk/>
            <pc:sldMasterMk cId="2638828498" sldId="2147483670"/>
            <ac:picMk id="18" creationId="{181E33BC-3463-4ED9-1868-0EE316C6BB85}"/>
          </ac:picMkLst>
        </pc:picChg>
        <pc:sldLayoutChg chg="addSp">
          <pc:chgData name="Pavel Schmidt" userId="f576c17d-ee8c-42d8-9bae-ac95ba5e7d0c" providerId="ADAL" clId="{7CBFEB02-CC59-488D-9596-7AB6ACCAEB3B}" dt="2026-05-23T05:41:23.380" v="0"/>
          <pc:sldLayoutMkLst>
            <pc:docMk/>
            <pc:sldMasterMk cId="2638828498" sldId="2147483670"/>
            <pc:sldLayoutMk cId="3728976915" sldId="2147483671"/>
          </pc:sldLayoutMkLst>
          <pc:spChg chg="add">
            <ac:chgData name="Pavel Schmidt" userId="f576c17d-ee8c-42d8-9bae-ac95ba5e7d0c" providerId="ADAL" clId="{7CBFEB02-CC59-488D-9596-7AB6ACCAEB3B}" dt="2026-05-23T05:41:23.380" v="0"/>
            <ac:spMkLst>
              <pc:docMk/>
              <pc:sldMasterMk cId="2638828498" sldId="2147483670"/>
              <pc:sldLayoutMk cId="3728976915" sldId="2147483671"/>
              <ac:spMk id="7" creationId="{3124BBC1-196A-5DBE-A66A-ADBFFF67DD77}"/>
            </ac:spMkLst>
          </pc:spChg>
          <pc:picChg chg="add">
            <ac:chgData name="Pavel Schmidt" userId="f576c17d-ee8c-42d8-9bae-ac95ba5e7d0c" providerId="ADAL" clId="{7CBFEB02-CC59-488D-9596-7AB6ACCAEB3B}" dt="2026-05-23T05:41:23.380" v="0"/>
            <ac:picMkLst>
              <pc:docMk/>
              <pc:sldMasterMk cId="2638828498" sldId="2147483670"/>
              <pc:sldLayoutMk cId="3728976915" sldId="2147483671"/>
              <ac:picMk id="8" creationId="{CE9D1886-3709-2152-BF19-C71ED3EC861D}"/>
            </ac:picMkLst>
          </pc:picChg>
          <pc:picChg chg="add">
            <ac:chgData name="Pavel Schmidt" userId="f576c17d-ee8c-42d8-9bae-ac95ba5e7d0c" providerId="ADAL" clId="{7CBFEB02-CC59-488D-9596-7AB6ACCAEB3B}" dt="2026-05-23T05:41:23.380" v="0"/>
            <ac:picMkLst>
              <pc:docMk/>
              <pc:sldMasterMk cId="2638828498" sldId="2147483670"/>
              <pc:sldLayoutMk cId="3728976915" sldId="2147483671"/>
              <ac:picMk id="9" creationId="{686C8DE3-42D2-E170-42EF-86521B911211}"/>
            </ac:picMkLst>
          </pc:picChg>
          <pc:picChg chg="add">
            <ac:chgData name="Pavel Schmidt" userId="f576c17d-ee8c-42d8-9bae-ac95ba5e7d0c" providerId="ADAL" clId="{7CBFEB02-CC59-488D-9596-7AB6ACCAEB3B}" dt="2026-05-23T05:41:23.380" v="0"/>
            <ac:picMkLst>
              <pc:docMk/>
              <pc:sldMasterMk cId="2638828498" sldId="2147483670"/>
              <pc:sldLayoutMk cId="3728976915" sldId="2147483671"/>
              <ac:picMk id="10" creationId="{5125C6C0-23C1-733D-D1AD-22C7B34A60B4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898BE96-B282-47E7-BAF0-9C22F4DBD6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99091CB-35A8-4FA0-B7DC-43F8FA412E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01B28-DED5-4B9B-97B5-1EA7C1FECAF8}" type="datetimeFigureOut">
              <a:rPr lang="cs-CZ" smtClean="0">
                <a:latin typeface="Arial" panose="020B0604020202020204" pitchFamily="34" charset="0"/>
                <a:cs typeface="Arial" panose="020B0604020202020204" pitchFamily="34" charset="0"/>
              </a:rPr>
              <a:t>24.05.2026</a:t>
            </a:fld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E261DE8-676F-4D84-9C28-C5E3CBA14D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76DBCE1-1556-448F-A1A7-EF277625D4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09BF7-EC9D-4B2F-949E-762EEF1F237F}" type="slidenum">
              <a:rPr lang="cs-CZ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62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0E9D954-6318-4153-87F1-40A56E10BA56}" type="datetimeFigureOut">
              <a:rPr lang="cs-CZ" smtClean="0"/>
              <a:pPr/>
              <a:t>24.05.2026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A50E51-65BC-4309-80D0-64A20CA642F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340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4CA0F-1F4A-2501-80C8-BDB135883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261AA5B-1CE4-34FA-CD9E-E79863CBDF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0A7F02B-5E6B-4F89-0962-A0ABFE7A7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5EEEA5A-F98B-C525-7894-AB5E0BC0DF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1528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4203C-4E29-8C53-F27E-74EC5712D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ABA05B3-AB5F-66FB-E685-E5E37C288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64C4973-8564-D288-0C7D-FE86091F4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B1C2F35-AE44-4373-60F7-18C9AE2C4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294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5C05D-3908-4229-CF3D-20891C5F9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329BC72-79EE-5034-C235-EBF193FB38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80DAFED-1571-B8DF-2F4F-5AD2A6026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53F8867-7753-5494-48C4-48EF84C6F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7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9C0AB-76F4-7F34-14BB-1FA1887C8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26FFDEA-67B9-5A87-5D8B-F7357F513B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49B6F98-9AF6-3150-97C3-660EB590F9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700EF93-200E-EFF2-F149-D9FCEF8F1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300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C6928-0B4C-1BF5-C8D0-ECA37DC3C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5E6726E-6117-5E15-4AF2-885D22E18A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B46CD7E-0A79-5B49-6661-D803E5E31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449620-26BD-3F09-2A43-5DC32D4D50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1658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CCB95-ECC6-AAC3-9AA0-1C5B50A5E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9026A57-290A-5804-93BA-E60068C5C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B71562D-C2E8-CB32-0F75-1904AE947A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9393A7-C1E6-B1EE-93BE-7924BD6729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5077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C79A1-676C-650E-FE9F-CE79145DA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FE3E7BF-560D-B1CF-209C-73C5FEAB21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DF01324-0B7D-0816-8058-48F08A304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0CB45E2-987D-FBC2-3F11-F9C26E4DB4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0202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3E66A-CA69-0210-200F-A872AC590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E9C5D1F-0B29-29C1-EB47-15B2992AB5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A6F3E67-3A1E-47BD-964F-A7A408D4D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6DC770-5E0D-26BC-6806-0D66C4136B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043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2215F-0450-3B96-9958-36641FB09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30E8ECA-1441-A8B2-2E75-E5EDC02E40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A24BD29-FCA4-5794-039A-27CD1127E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4CE7B4-33C8-E145-7D2D-163C04231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9811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F6CF4-1A01-4E44-27F5-71C0F379B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9591F54-6F7E-ED43-4756-A9FE33567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E25FD62-2D1B-758E-07B3-E88B47931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23A0CCA-6B0F-8AB7-FA33-AF14B74890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1843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AFABD-561C-8ED8-8912-C51813422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C670C43-0C52-0F6F-81E0-9BCFF32597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D97D207-4903-CBBF-2C1F-8915A2476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6402BD7-A411-0D31-A50C-FB42738CD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2584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123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A2811-5BFA-ECEA-E043-600E2ACF0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75D4ACA-592F-F319-CDF7-9F6134A753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35B40C8-2C49-A47A-729B-937EA1B1E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FDBB72-191C-6850-DB6B-E5C8C9425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493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C289B-A2E9-08C0-8E48-FB69896AF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419BF78-BD60-96B0-9060-464BDCE49C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EFAEBAA-4642-1427-4422-901C6CC7F4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340EBB0-9337-207E-651B-33DC67F8F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638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F544F-65A1-4468-F809-03026E818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F2C46B7-2FBD-D110-3565-22E037A641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B992654-F453-6216-699F-79635C26B0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1C11E2-FD92-25F3-F355-C505E804C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9889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B1A20-487E-B437-8F75-97A1F1BA1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BD58B26-2BA7-E5BB-5083-685DE7A02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3FD474D-A4AA-BCFF-7EE6-CB3EBC691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78F627-9D41-9860-A4E4-9D3D2FDBAD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767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B0D5A-AC78-7781-AB6F-9152EA05B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EE2DF8F-B47C-3447-CF32-EC18431EE2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A65CF89-3027-61E0-C624-BD585B3CD0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4E5716-CCFE-0510-8E37-9227A3F1B0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54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D03DC-2015-7D1C-53DE-9A982813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8A5F9AE-9F5F-174A-C11F-E49F808150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4DF00A3-A1CA-BCBE-8E73-FA45CFFEA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AC3B63-6EBE-3FFC-B2F3-BFA735235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5114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4CA67-A2D3-555A-CB0C-602B7E4F4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4E2E3A5-D109-9669-290C-04E4CC143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58C4462-7068-70A9-CD16-A894C52A7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E0D10F8-CC12-1B29-16A8-17EB110F95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5777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51F74-9437-6F71-2EF9-09AA31519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D5F3D38-8D7E-6FC9-FD65-01A952CB9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4579C06-799C-A64C-8AA0-1EBD63356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01043A6-0CE4-C822-5FE6-C51771EA83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244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95166-E154-FE01-6D15-E7FEC1BFE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5DAFD8F-9729-B1F8-2203-FF7A00B6F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E7B23B2-2642-825C-3895-88CD33A0D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720EEF1-6600-F3AF-0B39-237FD2063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1196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D8938-82BB-42C4-E33C-49AB7E59F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BED2485-1CA0-DC34-5D62-1BCF132CEA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1B7C8E8-7C12-E073-B400-C3036CC1C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7AA720E-A7B5-ED9E-729F-83542858D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0E51-65BC-4309-80D0-64A20CA642F2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068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7energy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2914404"/>
            <a:ext cx="4103233" cy="997196"/>
          </a:xfrm>
        </p:spPr>
        <p:txBody>
          <a:bodyPr wrap="square" anchor="b">
            <a:sp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738" y="4141630"/>
            <a:ext cx="4103233" cy="2215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438" y="790977"/>
            <a:ext cx="673728" cy="657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02" y="683806"/>
            <a:ext cx="3329926" cy="863407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657C2010-88D5-C36F-D308-08BFC9C17CD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9027" y="683806"/>
            <a:ext cx="2276664" cy="96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3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 –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5C5E902-0519-49D0-8EA2-EE8ED34B4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2178715"/>
            <a:ext cx="4103233" cy="997196"/>
          </a:xfrm>
        </p:spPr>
        <p:txBody>
          <a:bodyPr wrap="square" anchor="b">
            <a:spAutoFit/>
          </a:bodyPr>
          <a:lstStyle>
            <a:lvl1pPr>
              <a:defRPr sz="3600">
                <a:solidFill>
                  <a:schemeClr val="accent2"/>
                </a:solidFill>
                <a:effectLst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738" y="3411385"/>
            <a:ext cx="4103233" cy="246221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3094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 –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5C5E902-0519-49D0-8EA2-EE8ED34B4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1481121"/>
            <a:ext cx="4103233" cy="997196"/>
          </a:xfrm>
        </p:spPr>
        <p:txBody>
          <a:bodyPr wrap="square" anchor="b">
            <a:spAutoFit/>
          </a:bodyPr>
          <a:lstStyle>
            <a:lvl1pPr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738" y="2713791"/>
            <a:ext cx="4103233" cy="246221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54653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 –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5C5E902-0519-49D0-8EA2-EE8ED34B4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995" y="4077815"/>
            <a:ext cx="4103233" cy="997196"/>
          </a:xfrm>
        </p:spPr>
        <p:txBody>
          <a:bodyPr wrap="square" anchor="b">
            <a:spAutoFit/>
          </a:bodyPr>
          <a:lstStyle>
            <a:lvl1pPr>
              <a:defRPr sz="3600">
                <a:solidFill>
                  <a:schemeClr val="accent2"/>
                </a:solidFill>
                <a:effectLst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4995" y="5310485"/>
            <a:ext cx="4103233" cy="246221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84213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 –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5C5E902-0519-49D0-8EA2-EE8ED34B4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2005" y="434499"/>
            <a:ext cx="4103233" cy="997196"/>
          </a:xfrm>
        </p:spPr>
        <p:txBody>
          <a:bodyPr wrap="square" anchor="b">
            <a:spAutoFit/>
          </a:bodyPr>
          <a:lstStyle>
            <a:lvl1pPr>
              <a:defRPr sz="3600">
                <a:solidFill>
                  <a:schemeClr val="accent2"/>
                </a:solidFill>
                <a:effectLst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22005" y="1667169"/>
            <a:ext cx="4103233" cy="246221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14700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E29D29-F5FB-4BE8-B58A-4156D1486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735729"/>
            <a:ext cx="4792661" cy="997196"/>
          </a:xfrm>
        </p:spPr>
        <p:txBody>
          <a:bodyPr anchor="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CFAF86-2340-4639-B108-432D821BE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2481942"/>
            <a:ext cx="4792662" cy="332354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0C0C6F-EE6D-4E2F-8CA0-82AA0361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78119" y="6314900"/>
            <a:ext cx="702128" cy="174522"/>
          </a:xfrm>
          <a:prstGeom prst="rect">
            <a:avLst/>
          </a:prstGeom>
        </p:spPr>
        <p:txBody>
          <a:bodyPr/>
          <a:lstStyle/>
          <a:p>
            <a:fld id="{96FD1571-48FA-4947-8D98-E3CA72537B41}" type="datetime1">
              <a:rPr lang="cs-CZ" smtClean="0"/>
              <a:t>24.05.2026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2B83D4-54A5-479E-8C65-3A770FD62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44836" y="6319539"/>
            <a:ext cx="4158957" cy="174522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ECFFD1-4FAC-4EBC-9F04-1A6601BBE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92310512-11CE-4B38-B3F7-DE6CFA5FF36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6000" y="1255222"/>
            <a:ext cx="2457796" cy="455026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81AEE23A-4F2B-4417-A67D-02AC24DB2D1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967442" y="1255222"/>
            <a:ext cx="2457796" cy="455026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2616C821-DDD3-4941-94A9-4CD993B43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735729"/>
            <a:ext cx="2457795" cy="2215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cs-CZ"/>
              <a:t>TITULEK</a:t>
            </a:r>
          </a:p>
        </p:txBody>
      </p:sp>
      <p:sp>
        <p:nvSpPr>
          <p:cNvPr id="16" name="Zástupný symbol pro text 14">
            <a:extLst>
              <a:ext uri="{FF2B5EF4-FFF2-40B4-BE49-F238E27FC236}">
                <a16:creationId xmlns:a16="http://schemas.microsoft.com/office/drawing/2014/main" id="{93D30FEE-3AC3-4E5D-B56B-7BF5851FD2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67442" y="735729"/>
            <a:ext cx="2457795" cy="2215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cs-CZ"/>
              <a:t>TITULEK</a:t>
            </a:r>
          </a:p>
        </p:txBody>
      </p:sp>
    </p:spTree>
    <p:extLst>
      <p:ext uri="{BB962C8B-B14F-4D97-AF65-F5344CB8AC3E}">
        <p14:creationId xmlns:p14="http://schemas.microsoft.com/office/powerpoint/2010/main" val="2683140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vlevo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E29D29-F5FB-4BE8-B58A-4156D1486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735013"/>
            <a:ext cx="4792661" cy="997196"/>
          </a:xfrm>
        </p:spPr>
        <p:txBody>
          <a:bodyPr anchor="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CFAF86-2340-4639-B108-432D821BE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2481942"/>
            <a:ext cx="4792662" cy="332354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0C0C6F-EE6D-4E2F-8CA0-82AA0361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78119" y="6314900"/>
            <a:ext cx="702128" cy="174522"/>
          </a:xfrm>
          <a:prstGeom prst="rect">
            <a:avLst/>
          </a:prstGeom>
        </p:spPr>
        <p:txBody>
          <a:bodyPr/>
          <a:lstStyle/>
          <a:p>
            <a:fld id="{0C5A49F1-284B-4280-AF87-10C438DF8AF5}" type="datetime1">
              <a:rPr lang="cs-CZ" smtClean="0"/>
              <a:t>24.05.2026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ECFFD1-4FAC-4EBC-9F04-1A6601BBE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objekt grafu 7">
            <a:extLst>
              <a:ext uri="{FF2B5EF4-FFF2-40B4-BE49-F238E27FC236}">
                <a16:creationId xmlns:a16="http://schemas.microsoft.com/office/drawing/2014/main" id="{5054D25D-C8FA-4CBB-8BBB-9F749CAEDAC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15025" y="735013"/>
            <a:ext cx="5510213" cy="5070475"/>
          </a:xfrm>
        </p:spPr>
        <p:txBody>
          <a:bodyPr tIns="1944000" anchor="t"/>
          <a:lstStyle>
            <a:lvl1pPr marL="0" indent="0" algn="ctr">
              <a:buNone/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575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2B4092-F425-42FE-816D-2F7FC22F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937C59A-58C9-44EC-8DB1-B02B28DD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78119" y="6314900"/>
            <a:ext cx="702128" cy="174522"/>
          </a:xfrm>
          <a:prstGeom prst="rect">
            <a:avLst/>
          </a:prstGeom>
        </p:spPr>
        <p:txBody>
          <a:bodyPr/>
          <a:lstStyle/>
          <a:p>
            <a:fld id="{C0B2C6C7-F7A6-47B5-A89F-CC9E41663A0E}" type="datetime1">
              <a:rPr lang="cs-CZ" smtClean="0"/>
              <a:t>24.05.2026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C29D5F3-3450-4F00-9F6E-866D35576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8270" y="6319539"/>
            <a:ext cx="4295523" cy="174522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6DC42B9-2668-4D56-9648-D18D5E2C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025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260D8C7-C1AB-4084-9852-597799698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489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2B4092-F425-42FE-816D-2F7FC22F1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3732396"/>
            <a:ext cx="3682450" cy="49859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TextovéPole 10">
            <a:hlinkClick r:id="rId2"/>
            <a:extLst>
              <a:ext uri="{FF2B5EF4-FFF2-40B4-BE49-F238E27FC236}">
                <a16:creationId xmlns:a16="http://schemas.microsoft.com/office/drawing/2014/main" id="{C387342C-0DCF-4FBF-95EA-DDE6AE24A022}"/>
              </a:ext>
            </a:extLst>
          </p:cNvPr>
          <p:cNvSpPr txBox="1"/>
          <p:nvPr userDrawn="1"/>
        </p:nvSpPr>
        <p:spPr>
          <a:xfrm>
            <a:off x="947738" y="5954847"/>
            <a:ext cx="1201688" cy="175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140">
                <a:solidFill>
                  <a:schemeClr val="tx2"/>
                </a:solidFill>
              </a:rPr>
              <a:t>www.7.cz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438" y="790977"/>
            <a:ext cx="673728" cy="657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06" y="585067"/>
            <a:ext cx="2853503" cy="1060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02" y="683806"/>
            <a:ext cx="3329926" cy="86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36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A88A1-1DD6-CC28-F8D6-4AB3B3D31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976718B-1F6F-C6DC-11F2-07439A30C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5CC2DC-8C7E-BF21-42E0-BB5BD6F88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B949-96D0-414B-9B82-234842BE0763}" type="datetimeFigureOut">
              <a:rPr lang="cs-CZ" smtClean="0"/>
              <a:t>24.05.2026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384DF5-815A-95A4-3D51-0283472C1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F93C9D-F38E-CCBF-7F2D-90A0580C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76891-3EDE-4F2C-8937-93593A991E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28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E29D29-F5FB-4BE8-B58A-4156D1486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CFAF86-2340-4639-B108-432D821BE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238" y="1089891"/>
            <a:ext cx="10525002" cy="49784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0C0C6F-EE6D-4E2F-8CA0-82AA0361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78119" y="6314900"/>
            <a:ext cx="702128" cy="174522"/>
          </a:xfrm>
          <a:prstGeom prst="rect">
            <a:avLst/>
          </a:prstGeom>
        </p:spPr>
        <p:txBody>
          <a:bodyPr/>
          <a:lstStyle/>
          <a:p>
            <a:fld id="{3997F42E-7D4C-49BC-9FFF-4FF6F672AA65}" type="datetime1">
              <a:rPr lang="cs-CZ" smtClean="0"/>
              <a:t>24.05.2026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ECFFD1-4FAC-4EBC-9F04-1A6601BBE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503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CF25C5-C2E2-1325-0903-051F9AAF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E8F1A6-ED13-A683-04FC-AD99783BB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E4B16D-7ADD-DEAE-444C-193381A1F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B949-96D0-414B-9B82-234842BE0763}" type="datetimeFigureOut">
              <a:rPr lang="cs-CZ" smtClean="0"/>
              <a:t>24.05.2026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EAC4A1-7164-BCA1-64B9-340ED7B33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4F6ED9-0C57-EA3B-7B6D-A3C3C4537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76891-3EDE-4F2C-8937-93593A991E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954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6EBF52-4537-03DE-2370-C996E8F0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1F561C-1AA7-0DB9-EBDB-DD4D3C517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1935AE-FBFB-9E75-F679-4B28886AC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B949-96D0-414B-9B82-234842BE0763}" type="datetimeFigureOut">
              <a:rPr lang="cs-CZ" smtClean="0"/>
              <a:t>24.05.2026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BC56C2-0521-D488-A2E5-E4584FD24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F1C71E-8F10-2DF1-CA56-F688E366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76891-3EDE-4F2C-8937-93593A991E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9298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8D9949-38CF-659E-1333-6AE30B771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F419CA-39C4-A6CC-1B4B-78E08519C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05D7729-CF4D-8D70-B3AE-2BD47D5DC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C25C64-E330-5F80-5F01-4AB6C746A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B949-96D0-414B-9B82-234842BE0763}" type="datetimeFigureOut">
              <a:rPr lang="cs-CZ" smtClean="0"/>
              <a:t>24.05.2026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A279DC-4CC8-315A-184A-0CD356A9B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12E792-38F5-BAC3-AB03-84EF18090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76891-3EDE-4F2C-8937-93593A991E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7435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1CB418-5BD4-5C52-BF3B-0CF55AB3E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B05D0A-91A0-D7D7-6C1F-F95DD0535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285F82-CBFF-1EB7-A58A-C6E8941B3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52B1DC2-56B2-C27F-B125-6CC500586C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7381A2B-8227-301D-0DC1-7CB90C7D7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D801084-5669-03ED-E690-12124DBFA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B949-96D0-414B-9B82-234842BE0763}" type="datetimeFigureOut">
              <a:rPr lang="cs-CZ" smtClean="0"/>
              <a:t>24.05.2026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620F649-669D-7478-852E-328AAF40B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4F9C3E5-DEB9-38D5-C286-543BFC473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76891-3EDE-4F2C-8937-93593A991E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9845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4B04F-E3AA-88B2-DFA5-953AE4D5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C0C8F02-EDAF-C0DC-D0DF-5CCC4C51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B949-96D0-414B-9B82-234842BE0763}" type="datetimeFigureOut">
              <a:rPr lang="cs-CZ" smtClean="0"/>
              <a:t>24.05.2026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36AFE1E-2760-325C-5590-D2C843F01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04A820E-05E0-6BB2-D17D-245F6FB2E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76891-3EDE-4F2C-8937-93593A991E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4248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6C72A1E-E6BE-1F0E-DCBC-F55521370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B949-96D0-414B-9B82-234842BE0763}" type="datetimeFigureOut">
              <a:rPr lang="cs-CZ" smtClean="0"/>
              <a:t>24.05.2026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5F4AA0E-472B-3F02-FA37-C5F9593A5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FAAE99-67FB-5FED-C194-92D210E5A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76891-3EDE-4F2C-8937-93593A991E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61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BBBC6F-E177-7D7E-63E1-3347D1C7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4F87D6-AA2D-D810-10B8-14D648DD2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DB94598-0592-3F5D-35DF-8A1F6414F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872A38-FDBE-6FA6-09F0-AAC13AF10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B949-96D0-414B-9B82-234842BE0763}" type="datetimeFigureOut">
              <a:rPr lang="cs-CZ" smtClean="0"/>
              <a:t>24.05.2026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2B4FF1-546C-E7C4-5C4A-470CC33B3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0C52C7-1722-CDC1-EE1C-DB48A032C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76891-3EDE-4F2C-8937-93593A991E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6395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F9665-DC3D-4742-F707-80B1F6222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5B61D5B-919B-4DD7-F995-ECB807881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1F2BBD-C317-6956-6913-FD053F41E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1433AB-66A6-7E70-F132-1ADDD784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B949-96D0-414B-9B82-234842BE0763}" type="datetimeFigureOut">
              <a:rPr lang="cs-CZ" smtClean="0"/>
              <a:t>24.05.2026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C0D6B81-0A72-D5DA-09F8-4C9F5D1B5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6E5824-7341-C87C-41EC-D5042015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76891-3EDE-4F2C-8937-93593A991E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401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3E9C1-5EFC-1BC2-D507-F6585A90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4CF1E23-8421-4FD1-5699-B62667617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58CBEE-9F9A-BBCA-1228-F2C8E23BE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B949-96D0-414B-9B82-234842BE0763}" type="datetimeFigureOut">
              <a:rPr lang="cs-CZ" smtClean="0"/>
              <a:t>24.05.2026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A13BEC-E5E6-BE31-6ACD-30510D602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EB5316-FE16-7A27-D236-9DD27641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76891-3EDE-4F2C-8937-93593A991E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2055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DB38C2D-AE14-045C-93C4-B796058AE0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5373E84-318C-CCE8-BB57-876CA8D44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A36103-9878-D48A-E232-5C7225DB7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B949-96D0-414B-9B82-234842BE0763}" type="datetimeFigureOut">
              <a:rPr lang="cs-CZ" smtClean="0"/>
              <a:t>24.05.2026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65307E-DB65-18DB-EA79-8BB6E8773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4156F4-9739-7117-6169-DEC0505F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76891-3EDE-4F2C-8937-93593A991E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310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E29D29-F5FB-4BE8-B58A-4156D1486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237" y="506741"/>
            <a:ext cx="10525002" cy="45550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CFAF86-2340-4639-B108-432D821BE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238" y="1748199"/>
            <a:ext cx="10525001" cy="432932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0C0C6F-EE6D-4E2F-8CA0-82AA0361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78119" y="6314900"/>
            <a:ext cx="702128" cy="174522"/>
          </a:xfrm>
          <a:prstGeom prst="rect">
            <a:avLst/>
          </a:prstGeom>
        </p:spPr>
        <p:txBody>
          <a:bodyPr/>
          <a:lstStyle/>
          <a:p>
            <a:fld id="{3997F42E-7D4C-49BC-9FFF-4FF6F672AA65}" type="datetime1">
              <a:rPr lang="cs-CZ" smtClean="0"/>
              <a:t>24.05.2026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ECFFD1-4FAC-4EBC-9F04-1A6601BBE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A62ACA59-9E0D-76D9-8353-B332519604C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1273" y="1047905"/>
            <a:ext cx="10593966" cy="614640"/>
          </a:xfrm>
          <a:solidFill>
            <a:schemeClr val="bg2"/>
          </a:solidFill>
        </p:spPr>
        <p:txBody>
          <a:bodyPr lIns="108000" rIns="72000" anchor="ctr"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031649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obsah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CFAF86-2340-4639-B108-432D821BE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2481942"/>
            <a:ext cx="4792662" cy="332354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ECFFD1-4FAC-4EBC-9F04-1A6601BBE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9301A907-67EF-468E-8AD3-C97F57AE25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7738" y="1976951"/>
            <a:ext cx="4792662" cy="2682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b="1"/>
            </a:lvl1pPr>
          </a:lstStyle>
          <a:p>
            <a:pPr lvl="0"/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1E2DD7C-983A-4A60-9A7A-30F4E1E6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731501"/>
            <a:ext cx="4792661" cy="997196"/>
          </a:xfrm>
        </p:spPr>
        <p:txBody>
          <a:bodyPr anchor="t"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641793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 – 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2611418"/>
            <a:ext cx="4103233" cy="997196"/>
          </a:xfrm>
        </p:spPr>
        <p:txBody>
          <a:bodyPr wrap="square" anchor="b">
            <a:sp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738" y="3844088"/>
            <a:ext cx="4103233" cy="2215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24630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hlaví oddílu – pozitiv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2611418"/>
            <a:ext cx="4103233" cy="997196"/>
          </a:xfrm>
        </p:spPr>
        <p:txBody>
          <a:bodyPr wrap="square" anchor="b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738" y="3844088"/>
            <a:ext cx="4103233" cy="246221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66970A3D-D262-4095-B37D-04E6F4C574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tIns="2628000" bIns="0" anchor="ctr"/>
          <a:lstStyle>
            <a:lvl1pPr marL="0" indent="0" algn="ctr">
              <a:buFontTx/>
              <a:buNone/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9720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hlaví oddílu – negativ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66970A3D-D262-4095-B37D-04E6F4C574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tIns="2628000" bIns="0"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2611418"/>
            <a:ext cx="4103233" cy="997196"/>
          </a:xfrm>
        </p:spPr>
        <p:txBody>
          <a:bodyPr wrap="square" anchor="b">
            <a:sp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738" y="3844088"/>
            <a:ext cx="4103233" cy="246221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007696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 –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5C5E902-0519-49D0-8EA2-EE8ED34B45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2611418"/>
            <a:ext cx="4103233" cy="997196"/>
          </a:xfrm>
        </p:spPr>
        <p:txBody>
          <a:bodyPr wrap="square" anchor="b">
            <a:sp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738" y="3844088"/>
            <a:ext cx="4103233" cy="221599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97535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 –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5C5E902-0519-49D0-8EA2-EE8ED34B4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397E810-18B1-4A72-9B53-BBBCDC1C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662875"/>
            <a:ext cx="4103233" cy="997196"/>
          </a:xfrm>
          <a:effectLst/>
        </p:spPr>
        <p:txBody>
          <a:bodyPr wrap="square" anchor="b">
            <a:spAutoFit/>
          </a:bodyPr>
          <a:lstStyle>
            <a:lvl1pPr>
              <a:defRPr sz="3600">
                <a:solidFill>
                  <a:schemeClr val="tx2"/>
                </a:solidFill>
                <a:effectLst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2A45F9-ED72-4B99-83EE-D8BD20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738" y="1895545"/>
            <a:ext cx="4103233" cy="246221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64919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CA1EA36-B6AD-4BE8-A6A2-3106813D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237" y="506741"/>
            <a:ext cx="10525002" cy="45550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C54C2BE-FB30-4283-9B87-8F70B0473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238" y="1089891"/>
            <a:ext cx="10525002" cy="49414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2E958A-03BC-46F0-9625-43E6E6E0E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000" y="6402161"/>
            <a:ext cx="239763" cy="17452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chemeClr val="tx2"/>
                </a:solidFill>
                <a:latin typeface="Galano Grotesque" panose="00000500000000000000" pitchFamily="50" charset="-18"/>
              </a:defRPr>
            </a:lvl1pPr>
          </a:lstStyle>
          <a:p>
            <a:fld id="{37D1616F-063E-41E8-8FC4-34B34AD84CB9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648" y="6185808"/>
            <a:ext cx="310959" cy="303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37" y="6160736"/>
            <a:ext cx="1364345" cy="353757"/>
          </a:xfrm>
          <a:prstGeom prst="rect">
            <a:avLst/>
          </a:prstGeom>
        </p:spPr>
      </p:pic>
      <p:pic>
        <p:nvPicPr>
          <p:cNvPr id="9" name="Obrázek 8" descr="Obsah obrázku Písmo, Grafika, logo, snímek obrazovky&#10;&#10;Obsah generovaný pomocí AI může být nesprávný.">
            <a:extLst>
              <a:ext uri="{FF2B5EF4-FFF2-40B4-BE49-F238E27FC236}">
                <a16:creationId xmlns:a16="http://schemas.microsoft.com/office/drawing/2014/main" id="{3C08702C-736B-7309-56F2-4AF44113EDB5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223563" y="445900"/>
            <a:ext cx="1201675" cy="4985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F2646BE-602C-BCC5-29A3-87547C34CE17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9867612" y="506741"/>
            <a:ext cx="327948" cy="319645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23BA7EE9-B155-636B-E4D0-39326FA19B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693664" y="6179797"/>
            <a:ext cx="1117845" cy="47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2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69" r:id="rId3"/>
    <p:sldLayoutId id="2147483656" r:id="rId4"/>
    <p:sldLayoutId id="2147483651" r:id="rId5"/>
    <p:sldLayoutId id="2147483657" r:id="rId6"/>
    <p:sldLayoutId id="2147483668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54" r:id="rId16"/>
    <p:sldLayoutId id="2147483655" r:id="rId17"/>
    <p:sldLayoutId id="2147483666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2"/>
          </a:solidFill>
          <a:latin typeface="Galano Grotesque SemiBold" panose="00000700000000000000" pitchFamily="50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Galano Grotesque Medium" panose="00000600000000000000" pitchFamily="50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Galano Grotesque Medium" panose="00000600000000000000" pitchFamily="50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Galano Grotesque Medium" panose="00000600000000000000" pitchFamily="50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Galano Grotesque Medium" panose="00000600000000000000" pitchFamily="50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Galano Grotesque Medium" panose="00000600000000000000" pitchFamily="50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97">
          <p15:clr>
            <a:srgbClr val="F26B43"/>
          </p15:clr>
        </p15:guide>
        <p15:guide id="2" pos="7197">
          <p15:clr>
            <a:srgbClr val="F26B43"/>
          </p15:clr>
        </p15:guide>
        <p15:guide id="3" orient="horz" pos="709">
          <p15:clr>
            <a:srgbClr val="F26B43"/>
          </p15:clr>
        </p15:guide>
        <p15:guide id="4" orient="horz" pos="913">
          <p15:clr>
            <a:srgbClr val="F26B43"/>
          </p15:clr>
        </p15:guide>
        <p15:guide id="5" orient="horz" pos="365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2F4F7E9-4C0B-1E2C-531E-7567C2BE0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F65BB20-966B-26F8-09EE-488EBC147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18F4FA-F26D-DC55-1848-EFDEC794B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D9B949-96D0-414B-9B82-234842BE0763}" type="datetimeFigureOut">
              <a:rPr lang="cs-CZ" smtClean="0"/>
              <a:t>24.05.2026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E1D93E-F5AA-E52D-161E-26294E240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52ECAC-5A11-3F38-6934-7593A91CC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A76891-3EDE-4F2C-8937-93593A991E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53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cs/blok-bere-na-v%C4%9Bdom%C3%AD-tu%C5%BEka-krou%C5%BEky-1300653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558DA416-4C90-4C53-9E68-21F1815B8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868" y="2377583"/>
            <a:ext cx="9202981" cy="1994392"/>
          </a:xfrm>
        </p:spPr>
        <p:txBody>
          <a:bodyPr/>
          <a:lstStyle/>
          <a:p>
            <a:r>
              <a:rPr lang="cs-CZ" dirty="0"/>
              <a:t>Projekt</a:t>
            </a:r>
            <a:br>
              <a:rPr lang="cs-CZ" dirty="0"/>
            </a:br>
            <a:br>
              <a:rPr lang="cs-CZ" dirty="0"/>
            </a:br>
            <a:r>
              <a:rPr lang="cs-CZ" dirty="0"/>
              <a:t>výzkumný úkol K1 WP5 </a:t>
            </a:r>
            <a:br>
              <a:rPr lang="cs-CZ" dirty="0"/>
            </a:br>
            <a:endParaRPr lang="en-US" dirty="0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87CA2533-30F3-4F18-BC9D-68FB496D0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2488" y="5587772"/>
            <a:ext cx="5243512" cy="615553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cs-CZ" sz="2000" b="1" dirty="0"/>
              <a:t>Konference „Lom ČSA – živá laboratoř“ </a:t>
            </a:r>
            <a:br>
              <a:rPr lang="cs-CZ" sz="2000" dirty="0"/>
            </a:br>
            <a:r>
              <a:rPr lang="cs-CZ" sz="2000" dirty="0"/>
              <a:t>25. 5. 2026</a:t>
            </a:r>
          </a:p>
        </p:txBody>
      </p:sp>
      <p:pic>
        <p:nvPicPr>
          <p:cNvPr id="10" name="Obrázek 9" descr="Obsah obrázku Písmo, Grafika, logo, grafický design&#10;&#10;Obsah generovaný pomocí AI může být nesprávný.">
            <a:extLst>
              <a:ext uri="{FF2B5EF4-FFF2-40B4-BE49-F238E27FC236}">
                <a16:creationId xmlns:a16="http://schemas.microsoft.com/office/drawing/2014/main" id="{49ADC62C-D8CD-DA47-CC40-028DB2AD8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785" y="2052733"/>
            <a:ext cx="4402996" cy="884076"/>
          </a:xfrm>
          <a:prstGeom prst="rect">
            <a:avLst/>
          </a:prstGeom>
        </p:spPr>
      </p:pic>
      <p:pic>
        <p:nvPicPr>
          <p:cNvPr id="2" name="Obrázek 1" descr="Obsah obrázku Písmo, Grafika, logo, snímek obrazovky&#10;&#10;Obsah generovaný pomocí AI může být nesprávný.">
            <a:extLst>
              <a:ext uri="{FF2B5EF4-FFF2-40B4-BE49-F238E27FC236}">
                <a16:creationId xmlns:a16="http://schemas.microsoft.com/office/drawing/2014/main" id="{A279A93C-5E9C-60C6-ABE5-B3804E5FA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320" y="5587772"/>
            <a:ext cx="2005192" cy="83199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3A3257D-548F-61B6-B837-C3EE798EF135}"/>
              </a:ext>
            </a:extLst>
          </p:cNvPr>
          <p:cNvSpPr txBox="1"/>
          <p:nvPr/>
        </p:nvSpPr>
        <p:spPr>
          <a:xfrm>
            <a:off x="1681164" y="3921192"/>
            <a:ext cx="5710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Výzkum možností náhrady primárních surovin využitím alternativních produktů</a:t>
            </a:r>
            <a:endParaRPr lang="cs-CZ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2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1B655-76B2-902D-692B-CCEBAECD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37AECB-DBB6-A95A-47AB-022293F4B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7E7E431-B41A-3CA4-9D01-177C12FE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10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0CD21DE-F4B9-112D-940B-C6407E7449F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E1 – Sběr dat, popis problematiky, výběr lokalit</a:t>
            </a: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03222451-6576-FE9C-4B3F-21F2BFFCC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4" y="1748199"/>
            <a:ext cx="10593966" cy="4329327"/>
          </a:xfrm>
        </p:spPr>
        <p:txBody>
          <a:bodyPr/>
          <a:lstStyle/>
          <a:p>
            <a:pPr marL="0" indent="0">
              <a:buNone/>
            </a:pPr>
            <a:endParaRPr lang="cs-CZ" sz="1000" b="1" noProof="1"/>
          </a:p>
          <a:p>
            <a:pPr marL="0" indent="0">
              <a:buNone/>
            </a:pPr>
            <a:r>
              <a:rPr lang="cs-CZ" b="1" noProof="1"/>
              <a:t>Lokality AP v lomu ČSA</a:t>
            </a:r>
          </a:p>
          <a:p>
            <a:r>
              <a:rPr lang="cs-CZ" noProof="1"/>
              <a:t>Významné geologické horizonty</a:t>
            </a:r>
          </a:p>
          <a:p>
            <a:pPr lvl="1"/>
            <a:r>
              <a:rPr lang="cs-CZ" sz="1600" noProof="1"/>
              <a:t>Vulkanogenní materiály</a:t>
            </a:r>
          </a:p>
          <a:p>
            <a:pPr lvl="1"/>
            <a:r>
              <a:rPr lang="cs-CZ" sz="1600" noProof="1"/>
              <a:t>Podložní vrstvy </a:t>
            </a:r>
          </a:p>
          <a:p>
            <a:pPr lvl="1"/>
            <a:r>
              <a:rPr lang="cs-CZ" sz="1600" noProof="1"/>
              <a:t>Okraje snosových oblastí Krušných hor</a:t>
            </a:r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r>
              <a:rPr lang="cs-CZ" noProof="1"/>
              <a:t>V současné době nedostupné podloží, </a:t>
            </a:r>
          </a:p>
          <a:p>
            <a:pPr marL="0" indent="0">
              <a:buNone/>
            </a:pPr>
            <a:r>
              <a:rPr lang="cs-CZ" noProof="1"/>
              <a:t>problematické rovněž snosy z Krušných hor.</a:t>
            </a:r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r>
              <a:rPr lang="cs-CZ" noProof="1"/>
              <a:t>					</a:t>
            </a:r>
          </a:p>
        </p:txBody>
      </p:sp>
      <p:pic>
        <p:nvPicPr>
          <p:cNvPr id="5" name="Obrázek 4" descr="Obsah obrázku snímek obrazovky, text, mapa&#10;&#10;Obsah generovaný pomocí AI může být nesprávný.">
            <a:extLst>
              <a:ext uri="{FF2B5EF4-FFF2-40B4-BE49-F238E27FC236}">
                <a16:creationId xmlns:a16="http://schemas.microsoft.com/office/drawing/2014/main" id="{FFC5C03E-4BB5-FC40-0361-DCCD92F6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29" t="17909" r="20746" b="2946"/>
          <a:stretch>
            <a:fillRect/>
          </a:stretch>
        </p:blipFill>
        <p:spPr>
          <a:xfrm>
            <a:off x="6096000" y="1748199"/>
            <a:ext cx="2936109" cy="439548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F3B2DAD-6E4A-38CC-BD8E-CE9E822C6896}"/>
              </a:ext>
            </a:extLst>
          </p:cNvPr>
          <p:cNvSpPr txBox="1"/>
          <p:nvPr/>
        </p:nvSpPr>
        <p:spPr>
          <a:xfrm>
            <a:off x="5276671" y="6143688"/>
            <a:ext cx="46373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cs-CZ" sz="1400" i="1">
                <a:solidFill>
                  <a:schemeClr val="tx2"/>
                </a:solidFill>
                <a:latin typeface="Galano Grotesque" panose="00000500000000000000" pitchFamily="50" charset="-18"/>
              </a:rPr>
              <a:t>Vulkanické těleso v lomu ČSA</a:t>
            </a:r>
          </a:p>
        </p:txBody>
      </p:sp>
    </p:spTree>
    <p:extLst>
      <p:ext uri="{BB962C8B-B14F-4D97-AF65-F5344CB8AC3E}">
        <p14:creationId xmlns:p14="http://schemas.microsoft.com/office/powerpoint/2010/main" val="1061729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13356-D93E-5097-0D87-56C90333C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DD8C22-2A39-6D02-3FD1-6B173B864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610F16-C063-335C-BEC3-0A7F2D361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11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EC86B69-5CFC-15FC-6944-C0E095D2C0A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E1 – Sběr dat, popis problematiky, výběr lokalit</a:t>
            </a: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DE038394-48F7-11C3-E5A2-F573042FF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374" y="1748199"/>
            <a:ext cx="5012865" cy="4329327"/>
          </a:xfrm>
        </p:spPr>
        <p:txBody>
          <a:bodyPr/>
          <a:lstStyle/>
          <a:p>
            <a:pPr marL="0" indent="0">
              <a:buNone/>
            </a:pPr>
            <a:endParaRPr lang="cs-CZ" sz="1000" b="1" noProof="1"/>
          </a:p>
          <a:p>
            <a:pPr marL="0" indent="0">
              <a:buNone/>
            </a:pPr>
            <a:r>
              <a:rPr lang="cs-CZ" b="1" noProof="1">
                <a:solidFill>
                  <a:schemeClr val="bg2"/>
                </a:solidFill>
              </a:rPr>
              <a:t>Dílčí výstupy</a:t>
            </a:r>
          </a:p>
          <a:p>
            <a:r>
              <a:rPr lang="cs-CZ" noProof="1"/>
              <a:t>Identifikování vhodných lokalit a konkrétních typů AP a VEP v širší oblasti lomu ČSA.</a:t>
            </a:r>
          </a:p>
          <a:p>
            <a:r>
              <a:rPr lang="cs-CZ" noProof="1"/>
              <a:t>Rešerše postupů získávání strategických kovů </a:t>
            </a:r>
            <a:br>
              <a:rPr lang="cs-CZ" noProof="1"/>
            </a:br>
            <a:r>
              <a:rPr lang="cs-CZ" noProof="1"/>
              <a:t>z alternativních produktů a popelovin.</a:t>
            </a:r>
          </a:p>
          <a:p>
            <a:r>
              <a:rPr lang="cs-CZ" noProof="1"/>
              <a:t>Zajištění vzorků materiálů pro aktivity Etapy 2.</a:t>
            </a:r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endParaRPr lang="cs-CZ" noProof="1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B6305BB-8E84-5026-BBE0-00895EC55EDD}"/>
              </a:ext>
            </a:extLst>
          </p:cNvPr>
          <p:cNvSpPr txBox="1"/>
          <p:nvPr/>
        </p:nvSpPr>
        <p:spPr>
          <a:xfrm>
            <a:off x="799017" y="5882103"/>
            <a:ext cx="532923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cs-CZ" sz="1400" i="1">
                <a:solidFill>
                  <a:schemeClr val="tx2"/>
                </a:solidFill>
                <a:latin typeface="Galano Grotesque" panose="00000500000000000000" pitchFamily="50" charset="-18"/>
              </a:rPr>
              <a:t>Pyritické konkrece v zářezu odvodňovacího kanálu</a:t>
            </a:r>
          </a:p>
        </p:txBody>
      </p:sp>
      <p:pic>
        <p:nvPicPr>
          <p:cNvPr id="10" name="Obrázek 9" descr="Obsah obrázku území, venku, voda, geologie&#10;&#10;Obsah generovaný pomocí AI může být nesprávný.">
            <a:extLst>
              <a:ext uri="{FF2B5EF4-FFF2-40B4-BE49-F238E27FC236}">
                <a16:creationId xmlns:a16="http://schemas.microsoft.com/office/drawing/2014/main" id="{5206A8DC-CFFE-0CAD-2A95-75B9EF48A0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435" b="12415"/>
          <a:stretch>
            <a:fillRect/>
          </a:stretch>
        </p:blipFill>
        <p:spPr>
          <a:xfrm>
            <a:off x="831274" y="1746128"/>
            <a:ext cx="5316674" cy="406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19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134C8-B5A6-640E-724D-110BAD7DC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A3BA5D8B-C68F-B5A0-4FB5-1078303040C2}"/>
              </a:ext>
            </a:extLst>
          </p:cNvPr>
          <p:cNvGrpSpPr/>
          <p:nvPr/>
        </p:nvGrpSpPr>
        <p:grpSpPr>
          <a:xfrm>
            <a:off x="7479776" y="2226625"/>
            <a:ext cx="3938825" cy="2497349"/>
            <a:chOff x="819032" y="3479316"/>
            <a:chExt cx="3938825" cy="2497349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5BCEB52E-54DF-3760-3D63-A84E3B939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9032" y="3733893"/>
              <a:ext cx="1836527" cy="1976336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CC53DFB3-3B35-3FA4-BB41-AA6022D95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332"/>
            <a:stretch>
              <a:fillRect/>
            </a:stretch>
          </p:blipFill>
          <p:spPr>
            <a:xfrm>
              <a:off x="2821734" y="3479316"/>
              <a:ext cx="1936123" cy="2497349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628261B-D384-4F8F-911D-E1B145633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0DCE3EB-7FDD-828B-CD3F-46BF885A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12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40BA21C-1E7D-33D9-F841-FCE78C30CDB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E2 – </a:t>
            </a:r>
            <a:r>
              <a:rPr lang="it-IT" b="1"/>
              <a:t>Analýza materiálů a laboratorní testy</a:t>
            </a:r>
            <a:endParaRPr lang="cs-CZ" b="1"/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C191D38E-5E52-3A9D-52D7-ADCBE29C1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4" y="1748199"/>
            <a:ext cx="6136685" cy="4329327"/>
          </a:xfrm>
        </p:spPr>
        <p:txBody>
          <a:bodyPr/>
          <a:lstStyle/>
          <a:p>
            <a:pPr marL="0" indent="0">
              <a:buNone/>
            </a:pPr>
            <a:endParaRPr lang="cs-CZ" sz="1000" b="1" noProof="1"/>
          </a:p>
          <a:p>
            <a:pPr marL="0" indent="0">
              <a:buNone/>
            </a:pPr>
            <a:r>
              <a:rPr lang="cs-CZ" b="1" noProof="1"/>
              <a:t>Hlavní zaměření etapy E2</a:t>
            </a:r>
          </a:p>
          <a:p>
            <a:r>
              <a:rPr lang="cs-CZ" noProof="1"/>
              <a:t>Detailní chemická, mineralogická a fyzikální analýza odebraných vzorků.</a:t>
            </a:r>
          </a:p>
          <a:p>
            <a:r>
              <a:rPr lang="cs-CZ" noProof="1"/>
              <a:t>Porovnání různých vstupních materiálů a jejich parametrů a vyhodnocení obsahu zájmových prvků v jednotlivých materiálech.</a:t>
            </a:r>
          </a:p>
          <a:p>
            <a:r>
              <a:rPr lang="cs-CZ" noProof="1"/>
              <a:t>Zpracování specializované rešerše dostupných a doporučovaných extrakčních technologií.</a:t>
            </a:r>
          </a:p>
          <a:p>
            <a:r>
              <a:rPr lang="cs-CZ" noProof="1"/>
              <a:t>Výběr a testování účinnosti extrakčních metod pro získání zájmových kovů.</a:t>
            </a:r>
          </a:p>
          <a:p>
            <a:endParaRPr lang="cs-CZ" noProof="1"/>
          </a:p>
          <a:p>
            <a:pPr marL="0" indent="0">
              <a:buNone/>
            </a:pPr>
            <a:endParaRPr lang="cs-CZ" noProof="1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D78BFF2-77B8-701B-0505-9872F750E20C}"/>
              </a:ext>
            </a:extLst>
          </p:cNvPr>
          <p:cNvSpPr txBox="1"/>
          <p:nvPr/>
        </p:nvSpPr>
        <p:spPr>
          <a:xfrm>
            <a:off x="7656167" y="4723974"/>
            <a:ext cx="365568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cs-CZ" sz="1400" i="1">
                <a:solidFill>
                  <a:schemeClr val="tx2"/>
                </a:solidFill>
                <a:latin typeface="Galano Grotesque" panose="00000500000000000000" pitchFamily="50" charset="-18"/>
              </a:rPr>
              <a:t>(a) Tvar a velikost částic a (b) obsah a distribuce titanu ve vzorku 2-Z721|25 </a:t>
            </a:r>
            <a:br>
              <a:rPr lang="cs-CZ" sz="1400" i="1">
                <a:solidFill>
                  <a:schemeClr val="tx2"/>
                </a:solidFill>
                <a:latin typeface="Galano Grotesque" panose="00000500000000000000" pitchFamily="50" charset="-18"/>
              </a:rPr>
            </a:br>
            <a:r>
              <a:rPr lang="cs-CZ" sz="1400" i="1">
                <a:solidFill>
                  <a:schemeClr val="tx2"/>
                </a:solidFill>
                <a:latin typeface="Galano Grotesque" panose="00000500000000000000" pitchFamily="50" charset="-18"/>
              </a:rPr>
              <a:t>(SEM-EDS)</a:t>
            </a:r>
          </a:p>
        </p:txBody>
      </p:sp>
    </p:spTree>
    <p:extLst>
      <p:ext uri="{BB962C8B-B14F-4D97-AF65-F5344CB8AC3E}">
        <p14:creationId xmlns:p14="http://schemas.microsoft.com/office/powerpoint/2010/main" val="2782809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AAD64-B967-9769-67C1-10597156A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3229A7-19FC-71B9-7CEC-60E2C61DA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E77E1A0-7EC2-D1F0-3228-922440C2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13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032BDF2-2BB5-2043-3666-B75E92CE251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E2 – </a:t>
            </a:r>
            <a:r>
              <a:rPr lang="it-IT" b="1"/>
              <a:t>Analýza materiálů a laboratorní testy</a:t>
            </a:r>
            <a:endParaRPr lang="cs-CZ" b="1"/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18F85A96-6247-6DC6-1E2E-05DA7099E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4" y="1748199"/>
            <a:ext cx="10593966" cy="4329327"/>
          </a:xfrm>
        </p:spPr>
        <p:txBody>
          <a:bodyPr/>
          <a:lstStyle/>
          <a:p>
            <a:pPr marL="0" indent="0">
              <a:buNone/>
            </a:pPr>
            <a:endParaRPr lang="cs-CZ" sz="1000" b="1" noProof="1"/>
          </a:p>
          <a:p>
            <a:pPr marL="0" indent="0">
              <a:buNone/>
            </a:pPr>
            <a:r>
              <a:rPr lang="cs-CZ" b="1" noProof="1"/>
              <a:t>Odběry dalších geologických horizontů v lomu ČSA</a:t>
            </a:r>
          </a:p>
          <a:p>
            <a:pPr marL="0" indent="0">
              <a:buNone/>
            </a:pPr>
            <a:endParaRPr lang="cs-CZ" noProof="1"/>
          </a:p>
        </p:txBody>
      </p:sp>
      <p:pic>
        <p:nvPicPr>
          <p:cNvPr id="7" name="Obrázek 6" descr="Obsah obrázku venku, hora, geologie, Skála&#10;&#10;Obsah generovaný pomocí AI může být nesprávný.">
            <a:extLst>
              <a:ext uri="{FF2B5EF4-FFF2-40B4-BE49-F238E27FC236}">
                <a16:creationId xmlns:a16="http://schemas.microsoft.com/office/drawing/2014/main" id="{A4AEB0CC-9581-94FB-6465-E2CA804BE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087" y="1997732"/>
            <a:ext cx="2703909" cy="3618731"/>
          </a:xfrm>
          <a:prstGeom prst="rect">
            <a:avLst/>
          </a:prstGeom>
        </p:spPr>
      </p:pic>
      <p:pic>
        <p:nvPicPr>
          <p:cNvPr id="12" name="Obrázek 11" descr="Obsah obrázku geologie, venku, území, hora&#10;&#10;Obsah generovaný pomocí AI může být nesprávný.">
            <a:extLst>
              <a:ext uri="{FF2B5EF4-FFF2-40B4-BE49-F238E27FC236}">
                <a16:creationId xmlns:a16="http://schemas.microsoft.com/office/drawing/2014/main" id="{02E01101-4EB7-5576-9A76-DD9BB80BB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67" y="2794314"/>
            <a:ext cx="2112240" cy="2822149"/>
          </a:xfrm>
          <a:prstGeom prst="rect">
            <a:avLst/>
          </a:prstGeom>
        </p:spPr>
      </p:pic>
      <p:pic>
        <p:nvPicPr>
          <p:cNvPr id="16" name="Obrázek 15" descr="Obsah obrázku venku, obloha, hora, geologie&#10;&#10;Obsah generovaný pomocí AI může být nesprávný.">
            <a:extLst>
              <a:ext uri="{FF2B5EF4-FFF2-40B4-BE49-F238E27FC236}">
                <a16:creationId xmlns:a16="http://schemas.microsoft.com/office/drawing/2014/main" id="{BCB80528-A90C-B90B-D855-135CDBB09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360" y="3381153"/>
            <a:ext cx="4264112" cy="2235310"/>
          </a:xfrm>
          <a:prstGeom prst="rect">
            <a:avLst/>
          </a:prstGeom>
        </p:spPr>
      </p:pic>
      <p:pic>
        <p:nvPicPr>
          <p:cNvPr id="19" name="Obrázek 18" descr="Obsah obrázku venku, území, Suť, Skála&#10;&#10;Obsah generovaný pomocí AI může být nesprávný.">
            <a:extLst>
              <a:ext uri="{FF2B5EF4-FFF2-40B4-BE49-F238E27FC236}">
                <a16:creationId xmlns:a16="http://schemas.microsoft.com/office/drawing/2014/main" id="{68D5C6C3-8A80-290D-7F0C-6D733444EE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74"/>
          <a:stretch>
            <a:fillRect/>
          </a:stretch>
        </p:blipFill>
        <p:spPr>
          <a:xfrm>
            <a:off x="307362" y="2794313"/>
            <a:ext cx="2205124" cy="282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42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01ED5-1C10-EBF9-2422-8787F4C52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8B33F2-7895-7FDD-94EA-CD00B81B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4620A18-2C99-2485-EBAE-F0F152676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14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423D2BC-2F51-4F4D-BFF4-B37F17D674D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E2 – </a:t>
            </a:r>
            <a:r>
              <a:rPr lang="it-IT" b="1"/>
              <a:t>Analýza materiálů a laboratorní testy</a:t>
            </a:r>
            <a:endParaRPr lang="cs-CZ" b="1"/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F9FB7664-8D70-1D8C-DA02-1333A5B9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4" y="1748199"/>
            <a:ext cx="10593966" cy="4329327"/>
          </a:xfrm>
        </p:spPr>
        <p:txBody>
          <a:bodyPr/>
          <a:lstStyle/>
          <a:p>
            <a:pPr marL="0" indent="0">
              <a:buNone/>
            </a:pPr>
            <a:endParaRPr lang="cs-CZ" sz="1000" b="1" noProof="1"/>
          </a:p>
          <a:p>
            <a:pPr marL="0" indent="0">
              <a:buNone/>
            </a:pPr>
            <a:r>
              <a:rPr lang="cs-CZ" b="1" noProof="1"/>
              <a:t>Realizované aktivity</a:t>
            </a:r>
          </a:p>
          <a:p>
            <a:r>
              <a:rPr lang="cs-CZ" noProof="1"/>
              <a:t>Detailní analýzy vstupních materiálů z hlediska obsahu makrosložek, rizikových prvků, včetně prvků zájmu (laboratoře VUHU a VŠCHT).</a:t>
            </a:r>
          </a:p>
          <a:p>
            <a:r>
              <a:rPr lang="cs-CZ" noProof="1"/>
              <a:t>Prověření možností širšího praktického využití nově zkoumaných materiálů se zaměřením na uplatnitelnost v pozemním stavitelství</a:t>
            </a:r>
            <a:r>
              <a:rPr lang="cs-CZ"/>
              <a:t>.</a:t>
            </a:r>
            <a:endParaRPr lang="cs-CZ" noProof="1"/>
          </a:p>
          <a:p>
            <a:r>
              <a:rPr lang="cs-CZ" noProof="1"/>
              <a:t>Studium souvisejících technických norem a definice dalších nezbytných analytických postupů.</a:t>
            </a:r>
          </a:p>
          <a:p>
            <a:r>
              <a:rPr lang="cs-CZ" noProof="1"/>
              <a:t>Hydrometalurgické experimenty na vybraných vzorcích AP (laboratoře VŠCHT), stanovení jejich účinnosti pro vybrané zájmové prvky.</a:t>
            </a:r>
          </a:p>
          <a:p>
            <a:endParaRPr lang="cs-CZ" noProof="1"/>
          </a:p>
          <a:p>
            <a:pPr marL="0" indent="0">
              <a:buNone/>
            </a:pPr>
            <a:r>
              <a:rPr lang="cs-CZ" b="1" noProof="1">
                <a:solidFill>
                  <a:schemeClr val="bg2"/>
                </a:solidFill>
              </a:rPr>
              <a:t>Dílčí výstupy</a:t>
            </a:r>
          </a:p>
          <a:p>
            <a:r>
              <a:rPr lang="cs-CZ" noProof="1"/>
              <a:t>Stanovení a vyhodnocení obsahu zájmových stopových prvků a vzácných prvků (REE) v jednotlivých vzorcích AP.</a:t>
            </a:r>
          </a:p>
          <a:p>
            <a:r>
              <a:rPr lang="cs-CZ" noProof="1"/>
              <a:t>Prvotní ověření účinnosti zvolených extrakčních postupů.</a:t>
            </a:r>
          </a:p>
          <a:p>
            <a:endParaRPr lang="cs-CZ" noProof="1"/>
          </a:p>
          <a:p>
            <a:pPr marL="0" indent="0">
              <a:buNone/>
            </a:pPr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151543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7B58C-6AA5-5083-D817-66A9BC3C4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D46D5-9BCD-4BBE-C5E6-A4CC58166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82EC02F-2FB6-A62D-342B-47938354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15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E0BD4C2-BDF6-9E16-0161-76B62626983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E2 – </a:t>
            </a:r>
            <a:r>
              <a:rPr lang="it-IT" b="1"/>
              <a:t>Analýza materiálů a laboratorní testy</a:t>
            </a:r>
            <a:endParaRPr lang="cs-CZ" b="1"/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F6DAA20A-211C-1A2E-A755-E66486338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4" y="1748199"/>
            <a:ext cx="10593966" cy="4329327"/>
          </a:xfrm>
        </p:spPr>
        <p:txBody>
          <a:bodyPr/>
          <a:lstStyle/>
          <a:p>
            <a:pPr marL="0" indent="0">
              <a:buNone/>
            </a:pPr>
            <a:endParaRPr lang="cs-CZ" sz="1000" b="1" noProof="1"/>
          </a:p>
          <a:p>
            <a:pPr marL="0" indent="0">
              <a:buNone/>
            </a:pPr>
            <a:r>
              <a:rPr lang="cs-CZ" b="1" noProof="1"/>
              <a:t>Odběry a analýzy AP  - vulkanogenní materiál ČSA</a:t>
            </a:r>
          </a:p>
          <a:p>
            <a:r>
              <a:rPr lang="cs-CZ" noProof="1"/>
              <a:t>Komplexní prvková analýza (48 prvků)</a:t>
            </a:r>
          </a:p>
          <a:p>
            <a:pPr lvl="1"/>
            <a:r>
              <a:rPr lang="cs-CZ" sz="1600" dirty="0" err="1"/>
              <a:t>Ag</a:t>
            </a:r>
            <a:r>
              <a:rPr lang="cs-CZ" sz="1600" dirty="0"/>
              <a:t>; Al; As; Ba; </a:t>
            </a:r>
            <a:r>
              <a:rPr lang="cs-CZ" sz="1600" dirty="0" err="1"/>
              <a:t>Be</a:t>
            </a:r>
            <a:r>
              <a:rPr lang="cs-CZ" sz="1600" dirty="0"/>
              <a:t>; Ca; Cd; Co; </a:t>
            </a:r>
            <a:r>
              <a:rPr lang="cs-CZ" sz="1600" dirty="0" err="1"/>
              <a:t>Cr</a:t>
            </a:r>
            <a:r>
              <a:rPr lang="cs-CZ" sz="1600" dirty="0"/>
              <a:t>; </a:t>
            </a:r>
            <a:r>
              <a:rPr lang="cs-CZ" sz="1600" dirty="0" err="1"/>
              <a:t>Cu</a:t>
            </a:r>
            <a:r>
              <a:rPr lang="cs-CZ" sz="1600" dirty="0"/>
              <a:t>;  </a:t>
            </a:r>
            <a:r>
              <a:rPr lang="cs-CZ" sz="1600" dirty="0" err="1"/>
              <a:t>Fe</a:t>
            </a:r>
            <a:r>
              <a:rPr lang="cs-CZ" sz="1600" dirty="0"/>
              <a:t>;  </a:t>
            </a:r>
            <a:r>
              <a:rPr lang="cs-CZ" sz="1600" dirty="0" err="1"/>
              <a:t>Hg</a:t>
            </a:r>
            <a:r>
              <a:rPr lang="cs-CZ" sz="1600" dirty="0"/>
              <a:t>;  K;  Li;  Mg;  </a:t>
            </a:r>
            <a:r>
              <a:rPr lang="cs-CZ" sz="1600" dirty="0" err="1"/>
              <a:t>Mn</a:t>
            </a:r>
            <a:r>
              <a:rPr lang="cs-CZ" sz="1600" dirty="0"/>
              <a:t>;  </a:t>
            </a:r>
            <a:r>
              <a:rPr lang="cs-CZ" sz="1600" dirty="0" err="1"/>
              <a:t>Mo</a:t>
            </a:r>
            <a:r>
              <a:rPr lang="cs-CZ" sz="1600" dirty="0"/>
              <a:t>;  Na;  Ni;  </a:t>
            </a:r>
            <a:r>
              <a:rPr lang="cs-CZ" sz="1600" dirty="0" err="1"/>
              <a:t>Pb</a:t>
            </a:r>
            <a:r>
              <a:rPr lang="cs-CZ" sz="1600" dirty="0"/>
              <a:t>;  </a:t>
            </a:r>
            <a:r>
              <a:rPr lang="cs-CZ" sz="1600" dirty="0" err="1"/>
              <a:t>Sb</a:t>
            </a:r>
            <a:r>
              <a:rPr lang="cs-CZ" sz="1600" dirty="0"/>
              <a:t>;  Se;  </a:t>
            </a:r>
            <a:r>
              <a:rPr lang="cs-CZ" sz="1600" dirty="0" err="1"/>
              <a:t>Sn</a:t>
            </a:r>
            <a:r>
              <a:rPr lang="cs-CZ" sz="1600" dirty="0"/>
              <a:t>;  </a:t>
            </a:r>
            <a:r>
              <a:rPr lang="cs-CZ" sz="1600" dirty="0" err="1"/>
              <a:t>Sr</a:t>
            </a:r>
            <a:r>
              <a:rPr lang="cs-CZ" sz="1600" dirty="0"/>
              <a:t>;  Te;  </a:t>
            </a:r>
            <a:r>
              <a:rPr lang="cs-CZ" sz="1600" dirty="0" err="1"/>
              <a:t>Tl</a:t>
            </a:r>
            <a:r>
              <a:rPr lang="cs-CZ" sz="1600" dirty="0"/>
              <a:t>;  Ti;  V;  Zn;  P;  </a:t>
            </a:r>
            <a:r>
              <a:rPr lang="cs-CZ" sz="1600" dirty="0" err="1"/>
              <a:t>Ce</a:t>
            </a:r>
            <a:r>
              <a:rPr lang="cs-CZ" sz="1600" dirty="0"/>
              <a:t>;  </a:t>
            </a:r>
            <a:r>
              <a:rPr lang="cs-CZ" sz="1600" dirty="0" err="1"/>
              <a:t>Dy</a:t>
            </a:r>
            <a:r>
              <a:rPr lang="cs-CZ" sz="1600" dirty="0"/>
              <a:t>;  Er;  </a:t>
            </a:r>
            <a:r>
              <a:rPr lang="cs-CZ" sz="1600" dirty="0" err="1"/>
              <a:t>Eu</a:t>
            </a:r>
            <a:r>
              <a:rPr lang="cs-CZ" sz="1600" dirty="0"/>
              <a:t>;  </a:t>
            </a:r>
            <a:r>
              <a:rPr lang="cs-CZ" sz="1600" dirty="0" err="1"/>
              <a:t>Gd</a:t>
            </a:r>
            <a:r>
              <a:rPr lang="cs-CZ" sz="1600" dirty="0"/>
              <a:t>;  Ho;  La;  </a:t>
            </a:r>
            <a:r>
              <a:rPr lang="cs-CZ" sz="1600" dirty="0" err="1"/>
              <a:t>Lu</a:t>
            </a:r>
            <a:r>
              <a:rPr lang="cs-CZ" sz="1600" dirty="0"/>
              <a:t>;  </a:t>
            </a:r>
            <a:r>
              <a:rPr lang="cs-CZ" sz="1600" dirty="0" err="1"/>
              <a:t>Nd</a:t>
            </a:r>
            <a:r>
              <a:rPr lang="cs-CZ" sz="1600" dirty="0"/>
              <a:t>;  </a:t>
            </a:r>
            <a:r>
              <a:rPr lang="cs-CZ" sz="1600" dirty="0" err="1"/>
              <a:t>Pr</a:t>
            </a:r>
            <a:r>
              <a:rPr lang="cs-CZ" sz="1600" dirty="0"/>
              <a:t>;  </a:t>
            </a:r>
            <a:r>
              <a:rPr lang="cs-CZ" sz="1600" dirty="0" err="1"/>
              <a:t>Sc</a:t>
            </a:r>
            <a:r>
              <a:rPr lang="cs-CZ" sz="1600" dirty="0"/>
              <a:t>;  </a:t>
            </a:r>
            <a:r>
              <a:rPr lang="cs-CZ" sz="1600" dirty="0" err="1"/>
              <a:t>Sm</a:t>
            </a:r>
            <a:r>
              <a:rPr lang="cs-CZ" sz="1600" dirty="0"/>
              <a:t>;  </a:t>
            </a:r>
            <a:r>
              <a:rPr lang="cs-CZ" sz="1600" dirty="0" err="1"/>
              <a:t>Tb</a:t>
            </a:r>
            <a:r>
              <a:rPr lang="cs-CZ" sz="1600" dirty="0"/>
              <a:t>;  </a:t>
            </a:r>
            <a:r>
              <a:rPr lang="cs-CZ" sz="1600" dirty="0" err="1"/>
              <a:t>Th</a:t>
            </a:r>
            <a:r>
              <a:rPr lang="cs-CZ" sz="1600" dirty="0"/>
              <a:t>;  </a:t>
            </a:r>
            <a:r>
              <a:rPr lang="cs-CZ" sz="1600" dirty="0" err="1"/>
              <a:t>Tm</a:t>
            </a:r>
            <a:r>
              <a:rPr lang="cs-CZ" sz="1600" dirty="0"/>
              <a:t>;  U;  Y;  </a:t>
            </a:r>
            <a:r>
              <a:rPr lang="cs-CZ" sz="1600" dirty="0" err="1"/>
              <a:t>Yb</a:t>
            </a:r>
            <a:endParaRPr lang="cs-CZ" sz="1600" dirty="0"/>
          </a:p>
          <a:p>
            <a:pPr marL="457200" lvl="1" indent="0">
              <a:buNone/>
            </a:pPr>
            <a:endParaRPr lang="cs-CZ" noProof="1"/>
          </a:p>
          <a:p>
            <a:pPr lvl="1"/>
            <a:r>
              <a:rPr lang="cs-CZ" sz="1600" noProof="1"/>
              <a:t>Nutnost pořízení referenčních materiálů</a:t>
            </a:r>
          </a:p>
          <a:p>
            <a:pPr lvl="1"/>
            <a:r>
              <a:rPr lang="cs-CZ" sz="1600" noProof="1"/>
              <a:t>Dva typy rozkladů</a:t>
            </a:r>
          </a:p>
          <a:p>
            <a:pPr lvl="2"/>
            <a:r>
              <a:rPr lang="cs-CZ" sz="1600" noProof="1"/>
              <a:t>Lučavka královská </a:t>
            </a:r>
          </a:p>
          <a:p>
            <a:pPr lvl="2"/>
            <a:r>
              <a:rPr lang="cs-CZ" sz="1600" noProof="1"/>
              <a:t>Mikrovlnný rozklad	</a:t>
            </a:r>
          </a:p>
          <a:p>
            <a:pPr lvl="1"/>
            <a:endParaRPr lang="cs-CZ" noProof="1"/>
          </a:p>
          <a:p>
            <a:r>
              <a:rPr lang="cs-CZ" noProof="1"/>
              <a:t>RTG kvalitativní difraktometrie</a:t>
            </a:r>
          </a:p>
          <a:p>
            <a:pPr lvl="1"/>
            <a:r>
              <a:rPr lang="cs-CZ" sz="1600" noProof="1"/>
              <a:t>Identifikace základního mineralogického složení </a:t>
            </a:r>
          </a:p>
          <a:p>
            <a:pPr lvl="1"/>
            <a:r>
              <a:rPr lang="cs-CZ" sz="1600" noProof="1"/>
              <a:t>justace rentgenového difraktometru Siemens D5000</a:t>
            </a:r>
          </a:p>
          <a:p>
            <a:pPr lvl="1"/>
            <a:r>
              <a:rPr lang="cs-CZ" sz="1600" noProof="1"/>
              <a:t>aktualizace mineralogické databáze</a:t>
            </a:r>
          </a:p>
          <a:p>
            <a:pPr marL="0" indent="0">
              <a:buNone/>
            </a:pPr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3281034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89660-1345-ED29-F975-0D99BE622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4027EA-14F7-7C9F-FBC8-3FDD75B5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B7CA2C7-B8AA-9F56-A907-F4FEE2C25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16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D840C92-E46D-38B5-A3CB-02FD0EB0EE6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E2 – </a:t>
            </a:r>
            <a:r>
              <a:rPr lang="it-IT" b="1"/>
              <a:t>Analýza materiálů a laboratorní testy</a:t>
            </a:r>
            <a:endParaRPr lang="cs-CZ" b="1"/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79373616-451F-7E6C-09B1-CBD5813E2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4" y="1748199"/>
            <a:ext cx="10593966" cy="4329327"/>
          </a:xfrm>
        </p:spPr>
        <p:txBody>
          <a:bodyPr/>
          <a:lstStyle/>
          <a:p>
            <a:pPr marL="0" indent="0">
              <a:buNone/>
            </a:pPr>
            <a:r>
              <a:rPr lang="cs-CZ" b="1" noProof="1"/>
              <a:t>Průběžné výsledky  - Chemické složení AP – obsah stopových a vzácných prvků</a:t>
            </a:r>
            <a:endParaRPr lang="cs-CZ" noProof="1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678F3E5-BA46-C3C9-755E-B0FCDBFB1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51" y="2082646"/>
            <a:ext cx="7223182" cy="399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6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AE864-474E-DF86-A81C-68189FA7F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82E3E-17BC-FD79-E643-EC02F14C8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CC2771B-D3FB-5256-4133-5352EDA6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17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8E1AF34-39B7-A76F-08F4-D5BB19D1913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E2 – </a:t>
            </a:r>
            <a:r>
              <a:rPr lang="it-IT" b="1"/>
              <a:t>Analýza materiálů a laboratorní testy</a:t>
            </a:r>
            <a:endParaRPr lang="cs-CZ" b="1"/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F6CADB89-162E-9221-3CE1-0CA88064D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4" y="1748199"/>
            <a:ext cx="10593966" cy="4329327"/>
          </a:xfrm>
        </p:spPr>
        <p:txBody>
          <a:bodyPr/>
          <a:lstStyle/>
          <a:p>
            <a:pPr marL="0" indent="0">
              <a:buNone/>
            </a:pPr>
            <a:r>
              <a:rPr lang="cs-CZ" b="1" noProof="1"/>
              <a:t>Průběžné výsledky  - Chemické složení AP – obsah stopových a vzácných prvků</a:t>
            </a:r>
            <a:endParaRPr lang="cs-CZ" noProof="1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C10CCDB-E07B-BAF4-FC1E-8E94F089A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209" y="2029394"/>
            <a:ext cx="7685582" cy="404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37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4002D-D393-9D01-D2A1-8FC5F7CFF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CC9A0F-62B5-E113-697E-DCD340EBA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A74701-025E-E473-590F-A07C38A7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18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265FB02-AA37-F094-2A82-FBA0BE5F512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E2 – </a:t>
            </a:r>
            <a:r>
              <a:rPr lang="it-IT" b="1"/>
              <a:t>Analýza materiálů a laboratorní testy</a:t>
            </a:r>
            <a:endParaRPr lang="cs-CZ" b="1"/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3B6E2DFA-D379-CB28-645B-17A54EBBC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4" y="1748199"/>
            <a:ext cx="10039926" cy="4329327"/>
          </a:xfrm>
        </p:spPr>
        <p:txBody>
          <a:bodyPr/>
          <a:lstStyle/>
          <a:p>
            <a:pPr marL="0" indent="0">
              <a:buNone/>
            </a:pPr>
            <a:endParaRPr lang="cs-CZ" sz="1000" b="1" noProof="1"/>
          </a:p>
          <a:p>
            <a:pPr marL="0" indent="0">
              <a:buNone/>
            </a:pPr>
            <a:r>
              <a:rPr lang="cs-CZ" b="1" noProof="1"/>
              <a:t> Hydrometalurgické experimenty – 1. fáze (extrakce vzácných prvků a titanu)</a:t>
            </a:r>
          </a:p>
          <a:p>
            <a:pPr>
              <a:lnSpc>
                <a:spcPct val="110000"/>
              </a:lnSpc>
            </a:pPr>
            <a:r>
              <a:rPr lang="cs-CZ">
                <a:solidFill>
                  <a:schemeClr val="bg2"/>
                </a:solidFill>
              </a:rPr>
              <a:t>Loužení v CH</a:t>
            </a:r>
            <a:r>
              <a:rPr lang="cs-CZ" baseline="-25000">
                <a:solidFill>
                  <a:schemeClr val="bg2"/>
                </a:solidFill>
              </a:rPr>
              <a:t>3</a:t>
            </a:r>
            <a:r>
              <a:rPr lang="cs-CZ">
                <a:solidFill>
                  <a:schemeClr val="bg2"/>
                </a:solidFill>
              </a:rPr>
              <a:t>SO</a:t>
            </a:r>
            <a:r>
              <a:rPr lang="cs-CZ" baseline="-25000">
                <a:solidFill>
                  <a:schemeClr val="bg2"/>
                </a:solidFill>
              </a:rPr>
              <a:t>3</a:t>
            </a:r>
            <a:r>
              <a:rPr lang="cs-CZ">
                <a:solidFill>
                  <a:schemeClr val="bg2"/>
                </a:solidFill>
              </a:rPr>
              <a:t>H (kyselina methansulfonová)</a:t>
            </a:r>
            <a:endParaRPr lang="cs-CZ" baseline="-25000">
              <a:solidFill>
                <a:schemeClr val="bg2"/>
              </a:solidFill>
            </a:endParaRPr>
          </a:p>
          <a:p>
            <a:pPr lvl="1">
              <a:lnSpc>
                <a:spcPct val="110000"/>
              </a:lnSpc>
            </a:pPr>
            <a:r>
              <a:rPr lang="cs-CZ" sz="1600"/>
              <a:t>Silná, dobře biologicky odbouratelná kyselina.</a:t>
            </a:r>
          </a:p>
          <a:p>
            <a:pPr lvl="1">
              <a:lnSpc>
                <a:spcPct val="110000"/>
              </a:lnSpc>
            </a:pPr>
            <a:r>
              <a:rPr lang="cs-CZ" sz="1600"/>
              <a:t>Vsádkové loužení.</a:t>
            </a:r>
          </a:p>
          <a:p>
            <a:pPr>
              <a:lnSpc>
                <a:spcPct val="110000"/>
              </a:lnSpc>
            </a:pPr>
            <a:r>
              <a:rPr lang="cs-CZ">
                <a:solidFill>
                  <a:schemeClr val="bg2"/>
                </a:solidFill>
              </a:rPr>
              <a:t>Loužení v H</a:t>
            </a:r>
            <a:r>
              <a:rPr lang="cs-CZ" baseline="-25000">
                <a:solidFill>
                  <a:schemeClr val="bg2"/>
                </a:solidFill>
              </a:rPr>
              <a:t>2</a:t>
            </a:r>
            <a:r>
              <a:rPr lang="cs-CZ">
                <a:solidFill>
                  <a:schemeClr val="bg2"/>
                </a:solidFill>
              </a:rPr>
              <a:t>SO</a:t>
            </a:r>
            <a:r>
              <a:rPr lang="cs-CZ" baseline="-25000">
                <a:solidFill>
                  <a:schemeClr val="bg2"/>
                </a:solidFill>
              </a:rPr>
              <a:t>4</a:t>
            </a:r>
            <a:r>
              <a:rPr lang="cs-CZ">
                <a:solidFill>
                  <a:schemeClr val="bg2"/>
                </a:solidFill>
              </a:rPr>
              <a:t> a HCl</a:t>
            </a:r>
          </a:p>
          <a:p>
            <a:pPr>
              <a:lnSpc>
                <a:spcPct val="110000"/>
              </a:lnSpc>
            </a:pPr>
            <a:endParaRPr lang="cs-CZ" u="sng" baseline="-25000"/>
          </a:p>
          <a:p>
            <a:pPr>
              <a:lnSpc>
                <a:spcPct val="110000"/>
              </a:lnSpc>
            </a:pPr>
            <a:r>
              <a:rPr lang="cs-CZ" b="1"/>
              <a:t>Výsledky</a:t>
            </a:r>
          </a:p>
          <a:p>
            <a:pPr lvl="1">
              <a:lnSpc>
                <a:spcPct val="110000"/>
              </a:lnSpc>
            </a:pPr>
            <a:r>
              <a:rPr lang="cs-CZ" sz="1600"/>
              <a:t>Vzorky AP obsahovaly relativně nízká množství zájmových kovů.</a:t>
            </a:r>
          </a:p>
          <a:p>
            <a:pPr lvl="1">
              <a:lnSpc>
                <a:spcPct val="110000"/>
              </a:lnSpc>
            </a:pPr>
            <a:r>
              <a:rPr lang="cs-CZ" sz="1600"/>
              <a:t>Nebylo dosaženo vysoké míry extrakce ani u REE, ani u Ti:</a:t>
            </a:r>
          </a:p>
          <a:p>
            <a:pPr lvl="2">
              <a:lnSpc>
                <a:spcPct val="110000"/>
              </a:lnSpc>
            </a:pPr>
            <a:r>
              <a:rPr lang="cs-CZ" sz="1600"/>
              <a:t>Nejvyšší účinnosti loužení REE v 2 mol·l</a:t>
            </a:r>
            <a:r>
              <a:rPr lang="cs-CZ" sz="1600" baseline="30000"/>
              <a:t>-1</a:t>
            </a:r>
            <a:r>
              <a:rPr lang="cs-CZ" sz="1600"/>
              <a:t> H</a:t>
            </a:r>
            <a:r>
              <a:rPr lang="cs-CZ" sz="1600" baseline="-25000"/>
              <a:t>2</a:t>
            </a:r>
            <a:r>
              <a:rPr lang="cs-CZ" sz="1600"/>
              <a:t>SO</a:t>
            </a:r>
            <a:r>
              <a:rPr lang="cs-CZ" sz="1600" baseline="-25000"/>
              <a:t>4</a:t>
            </a:r>
            <a:r>
              <a:rPr lang="cs-CZ" sz="1600"/>
              <a:t> – přibližně 30–35 %.</a:t>
            </a:r>
          </a:p>
          <a:p>
            <a:pPr lvl="2">
              <a:lnSpc>
                <a:spcPct val="110000"/>
              </a:lnSpc>
            </a:pPr>
            <a:r>
              <a:rPr lang="cs-CZ" sz="1600"/>
              <a:t>Nejvyšší extrakce Ti v HCl – přibližně 15 %.</a:t>
            </a:r>
          </a:p>
          <a:p>
            <a:pPr lvl="1">
              <a:lnSpc>
                <a:spcPct val="110000"/>
              </a:lnSpc>
            </a:pPr>
            <a:r>
              <a:rPr lang="cs-CZ" sz="1600"/>
              <a:t>Současně žádná z testovaných kyselin neposkytla kombinaci vysoké výtěžnosti zájmových kovů a nízkého spoluvyluhování nezájmových prvků.</a:t>
            </a:r>
          </a:p>
          <a:p>
            <a:pPr>
              <a:lnSpc>
                <a:spcPct val="110000"/>
              </a:lnSpc>
            </a:pPr>
            <a:endParaRPr lang="cs-CZ" u="sng" baseline="-25000"/>
          </a:p>
          <a:p>
            <a:pPr marL="0" indent="0">
              <a:buNone/>
            </a:pPr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3677150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91F5A-464B-7BF9-7620-79182101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C40FAC-35F9-52EA-0C11-B86878B10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6DC38C9-FFEB-7498-539F-9A4B7366A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19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C632766-6BAD-2BC1-5B25-7DEFD210088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E2 – </a:t>
            </a:r>
            <a:r>
              <a:rPr lang="it-IT" b="1"/>
              <a:t>Analýza materiálů a laboratorní testy</a:t>
            </a:r>
            <a:endParaRPr lang="cs-CZ" b="1"/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A1EA792D-E42E-4824-D07F-CD1FFF7D6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4" y="1748199"/>
            <a:ext cx="10593966" cy="4329327"/>
          </a:xfrm>
        </p:spPr>
        <p:txBody>
          <a:bodyPr/>
          <a:lstStyle/>
          <a:p>
            <a:pPr marL="0" indent="0">
              <a:buNone/>
            </a:pPr>
            <a:endParaRPr lang="cs-CZ" sz="1000" b="1" noProof="1"/>
          </a:p>
          <a:p>
            <a:pPr marL="0" indent="0">
              <a:buNone/>
            </a:pPr>
            <a:r>
              <a:rPr lang="cs-CZ" b="1" noProof="1"/>
              <a:t> Hydrometalurgické experimenty – 2. fáze (extrakce železa)</a:t>
            </a:r>
          </a:p>
          <a:p>
            <a:pPr>
              <a:lnSpc>
                <a:spcPct val="110000"/>
              </a:lnSpc>
            </a:pPr>
            <a:r>
              <a:rPr lang="cs-CZ">
                <a:solidFill>
                  <a:schemeClr val="bg2"/>
                </a:solidFill>
              </a:rPr>
              <a:t>Loužení v H</a:t>
            </a:r>
            <a:r>
              <a:rPr lang="cs-CZ" baseline="-25000">
                <a:solidFill>
                  <a:schemeClr val="bg2"/>
                </a:solidFill>
              </a:rPr>
              <a:t>2</a:t>
            </a:r>
            <a:r>
              <a:rPr lang="cs-CZ">
                <a:solidFill>
                  <a:schemeClr val="bg2"/>
                </a:solidFill>
              </a:rPr>
              <a:t>SO</a:t>
            </a:r>
            <a:r>
              <a:rPr lang="cs-CZ" baseline="-25000">
                <a:solidFill>
                  <a:schemeClr val="bg2"/>
                </a:solidFill>
              </a:rPr>
              <a:t>4 </a:t>
            </a:r>
            <a:r>
              <a:rPr lang="cs-CZ">
                <a:solidFill>
                  <a:schemeClr val="bg2"/>
                </a:solidFill>
              </a:rPr>
              <a:t>+ elektrolýza Fe</a:t>
            </a:r>
          </a:p>
          <a:p>
            <a:pPr>
              <a:lnSpc>
                <a:spcPct val="110000"/>
              </a:lnSpc>
            </a:pPr>
            <a:endParaRPr lang="cs-CZ" u="sng" baseline="-25000"/>
          </a:p>
          <a:p>
            <a:pPr>
              <a:lnSpc>
                <a:spcPct val="110000"/>
              </a:lnSpc>
            </a:pPr>
            <a:r>
              <a:rPr lang="cs-CZ" b="1"/>
              <a:t>Výsledky</a:t>
            </a:r>
          </a:p>
          <a:p>
            <a:pPr lvl="1">
              <a:lnSpc>
                <a:spcPct val="110000"/>
              </a:lnSpc>
            </a:pPr>
            <a:r>
              <a:rPr lang="cs-CZ" sz="1600"/>
              <a:t>Účinnost extrakce Fe až 98 %.</a:t>
            </a:r>
          </a:p>
          <a:p>
            <a:pPr lvl="1">
              <a:lnSpc>
                <a:spcPct val="110000"/>
              </a:lnSpc>
            </a:pPr>
            <a:r>
              <a:rPr lang="cs-CZ" sz="1600"/>
              <a:t>Výrazné „nabohacení“ Ti a REE v louženci – možnost dalšího zpracování.</a:t>
            </a:r>
          </a:p>
          <a:p>
            <a:pPr lvl="1">
              <a:lnSpc>
                <a:spcPct val="110000"/>
              </a:lnSpc>
            </a:pPr>
            <a:endParaRPr lang="cs-CZ" sz="1600" u="sng" baseline="-25000"/>
          </a:p>
          <a:p>
            <a:pPr>
              <a:lnSpc>
                <a:spcPct val="110000"/>
              </a:lnSpc>
            </a:pPr>
            <a:endParaRPr lang="cs-CZ" u="sng" baseline="-25000"/>
          </a:p>
          <a:p>
            <a:pPr>
              <a:lnSpc>
                <a:spcPct val="110000"/>
              </a:lnSpc>
            </a:pPr>
            <a:endParaRPr lang="cs-CZ" u="sng" baseline="-25000"/>
          </a:p>
          <a:p>
            <a:pPr marL="0" indent="0">
              <a:buNone/>
            </a:pPr>
            <a:endParaRPr lang="cs-CZ" noProof="1"/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7A3FBCB-C505-C968-C6A5-FBDFF7017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03799"/>
              </p:ext>
            </p:extLst>
          </p:nvPr>
        </p:nvGraphicFramePr>
        <p:xfrm>
          <a:off x="766760" y="3851760"/>
          <a:ext cx="10548000" cy="126136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476000">
                  <a:extLst>
                    <a:ext uri="{9D8B030D-6E8A-4147-A177-3AD203B41FA5}">
                      <a16:colId xmlns:a16="http://schemas.microsoft.com/office/drawing/2014/main" val="28306228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518160422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45151926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92083278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218213626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56022748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637761547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529286482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68468702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854198408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4173392414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543323157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73155248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fontAlgn="b"/>
                      <a:endParaRPr lang="cs-CZ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u="none" strike="noStrike" kern="1200">
                          <a:solidFill>
                            <a:schemeClr val="bg2"/>
                          </a:solidFill>
                          <a:effectLst/>
                          <a:latin typeface="Galano Grotesque Medium Italic" panose="00000600000000000000" pitchFamily="50" charset="-18"/>
                        </a:rPr>
                        <a:t>Obsah zájmových prvků [% hm.]</a:t>
                      </a:r>
                      <a:endParaRPr lang="cs-CZ" sz="1600" b="0" u="none" strike="noStrike" kern="1200">
                        <a:solidFill>
                          <a:schemeClr val="bg2"/>
                        </a:solidFill>
                        <a:effectLst/>
                        <a:latin typeface="Galano Grotesque Medium Italic" panose="00000600000000000000" pitchFamily="50" charset="-18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97456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"/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</a:t>
                      </a:r>
                      <a:endParaRPr lang="cs-CZ" sz="1600" b="1" i="0" u="none" strike="noStrike" baseline="-25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</a:t>
                      </a:r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</a:t>
                      </a:r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</a:t>
                      </a:r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</a:t>
                      </a:r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Zr</a:t>
                      </a:r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Nb</a:t>
                      </a:r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</a:t>
                      </a:r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</a:t>
                      </a:r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</a:t>
                      </a:r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288579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GEO/2025/036</a:t>
                      </a:r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15,91</a:t>
                      </a:r>
                      <a:endParaRPr lang="cs-CZ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15,23</a:t>
                      </a:r>
                      <a:endParaRPr lang="cs-CZ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0,11</a:t>
                      </a:r>
                      <a:endParaRPr lang="cs-CZ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2,73</a:t>
                      </a:r>
                      <a:endParaRPr lang="cs-CZ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52,30</a:t>
                      </a:r>
                      <a:endParaRPr lang="cs-CZ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0,013</a:t>
                      </a:r>
                      <a:endParaRPr lang="cs-CZ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0,053</a:t>
                      </a:r>
                      <a:endParaRPr lang="cs-CZ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0,014</a:t>
                      </a:r>
                      <a:endParaRPr lang="cs-CZ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0,031</a:t>
                      </a:r>
                      <a:endParaRPr lang="cs-CZ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0,007</a:t>
                      </a:r>
                      <a:endParaRPr lang="cs-CZ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*</a:t>
                      </a:r>
                      <a:endParaRPr lang="cs-CZ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*</a:t>
                      </a:r>
                      <a:endParaRPr lang="cs-CZ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6892418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Louženec</a:t>
                      </a:r>
                      <a:endParaRPr lang="cs-CZ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31,50</a:t>
                      </a:r>
                      <a:endParaRPr lang="cs-CZ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36,00</a:t>
                      </a:r>
                      <a:endParaRPr lang="cs-CZ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0,25</a:t>
                      </a:r>
                      <a:endParaRPr lang="cs-CZ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8,04</a:t>
                      </a:r>
                      <a:endParaRPr lang="cs-CZ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4,56</a:t>
                      </a:r>
                      <a:endParaRPr lang="cs-CZ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0,033</a:t>
                      </a:r>
                      <a:endParaRPr lang="cs-CZ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0,163</a:t>
                      </a:r>
                      <a:endParaRPr lang="cs-CZ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0,052</a:t>
                      </a:r>
                      <a:endParaRPr lang="cs-CZ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0,078</a:t>
                      </a:r>
                      <a:endParaRPr lang="cs-CZ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0,021</a:t>
                      </a:r>
                      <a:endParaRPr lang="cs-CZ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0,028</a:t>
                      </a:r>
                      <a:endParaRPr lang="cs-CZ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0,012</a:t>
                      </a:r>
                      <a:endParaRPr lang="cs-CZ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7307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531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C3274-C100-3588-228F-E2B192E0B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0F647F-8F6A-4481-22CC-2B3B62B1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8C3A7CF-11FB-5E22-4127-D3FA6389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2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78F56E2-A9CE-682F-4DD6-D986F82FA8B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 dirty="0"/>
              <a:t>VÚ K1 Výzkum možností náhrady primárních surovin využitím alternativních produktů</a:t>
            </a: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1BC73488-FF0B-EC1F-0D85-7914FE6AD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748200"/>
            <a:ext cx="7996239" cy="2277660"/>
          </a:xfrm>
        </p:spPr>
        <p:txBody>
          <a:bodyPr/>
          <a:lstStyle/>
          <a:p>
            <a:pPr marL="0" indent="0">
              <a:buNone/>
            </a:pPr>
            <a:endParaRPr lang="cs-CZ" sz="1000" b="1" noProof="1"/>
          </a:p>
          <a:p>
            <a:pPr marL="0" indent="0">
              <a:buNone/>
            </a:pPr>
            <a:r>
              <a:rPr lang="cs-CZ" b="1" noProof="1"/>
              <a:t>Řešitelský tým:</a:t>
            </a:r>
          </a:p>
          <a:p>
            <a:r>
              <a:rPr lang="cs-CZ" noProof="1"/>
              <a:t>VUHU a.s. (Hlavní řešitel)</a:t>
            </a:r>
          </a:p>
          <a:p>
            <a:r>
              <a:rPr lang="cs-CZ" noProof="1"/>
              <a:t>Vysoká škola chmicko-technologická v Praze (Partner)</a:t>
            </a:r>
          </a:p>
          <a:p>
            <a:r>
              <a:rPr lang="cs-CZ" noProof="1"/>
              <a:t>Sev.en Inntech a.s. (Partner)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b="1" noProof="1"/>
              <a:t>Odborný garant: </a:t>
            </a:r>
          </a:p>
          <a:p>
            <a:r>
              <a:rPr lang="cs-CZ" noProof="1"/>
              <a:t>Pavel Schmidt (VUHU a.s.)</a:t>
            </a:r>
          </a:p>
          <a:p>
            <a:endParaRPr lang="cs-CZ" noProof="1"/>
          </a:p>
        </p:txBody>
      </p:sp>
      <p:pic>
        <p:nvPicPr>
          <p:cNvPr id="10" name="Obrázek 9" descr="Obsah obrázku Grafika, symbol, Písmo, kruh&#10;&#10;Obsah generovaný pomocí AI může být nesprávný.">
            <a:extLst>
              <a:ext uri="{FF2B5EF4-FFF2-40B4-BE49-F238E27FC236}">
                <a16:creationId xmlns:a16="http://schemas.microsoft.com/office/drawing/2014/main" id="{87235EDC-6EA8-F55E-A1A6-3DD8068A5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3" y="1748199"/>
            <a:ext cx="2277660" cy="227766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8AEA3B0-B07C-A049-BA7A-8C9DB1FDB8AB}"/>
              </a:ext>
            </a:extLst>
          </p:cNvPr>
          <p:cNvSpPr txBox="1"/>
          <p:nvPr/>
        </p:nvSpPr>
        <p:spPr>
          <a:xfrm>
            <a:off x="898011" y="3923911"/>
            <a:ext cx="1046049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Cíl úkolu: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Výzkum a vývoj efektivních metod pro náhradu primárních surovin využitím alternativních produktů (AP), zejména vedlejších energetických produktů (VEP) vznikajících při spalování uhlí. </a:t>
            </a:r>
          </a:p>
          <a:p>
            <a:pPr>
              <a:spcBef>
                <a:spcPts val="600"/>
              </a:spcBef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Úkol se zaměřuje na chemickou a mineralogickou charakterizaci AP, optimalizaci jejich využití v průmyslových aplikacích a vývoj metod pro extrakci strategických surovin, jako jsou kovy vzácných zemin, hliník a titan.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8329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368D3-4342-4BA3-1783-7F4BD9158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5EBA64-A311-C8BB-229B-E7B2DE741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D0E4DF-D781-2033-DEAE-E46C10E9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20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7E37ACC-9688-D121-B3B3-DA93E4E6099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E3 – </a:t>
            </a:r>
            <a:r>
              <a:rPr lang="it-IT" b="1"/>
              <a:t>Vyhodnocení, návrh postupů, materiálové toky</a:t>
            </a:r>
            <a:endParaRPr lang="cs-CZ" b="1"/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724CCF72-A42D-1977-AF2B-5830239BA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4" y="1748199"/>
            <a:ext cx="4979217" cy="4329327"/>
          </a:xfrm>
        </p:spPr>
        <p:txBody>
          <a:bodyPr/>
          <a:lstStyle/>
          <a:p>
            <a:pPr marL="0" indent="0">
              <a:buNone/>
            </a:pPr>
            <a:endParaRPr lang="cs-CZ" sz="1000" b="1" noProof="1"/>
          </a:p>
          <a:p>
            <a:pPr marL="0" indent="0">
              <a:buNone/>
            </a:pPr>
            <a:r>
              <a:rPr lang="cs-CZ" b="1" noProof="1"/>
              <a:t>Hlavní zaměření etapy E3</a:t>
            </a:r>
          </a:p>
          <a:p>
            <a:r>
              <a:rPr lang="cs-CZ" noProof="1"/>
              <a:t>Celkové vyhodnocení výsledků testování a porovnání lokalit.</a:t>
            </a:r>
          </a:p>
          <a:p>
            <a:r>
              <a:rPr lang="cs-CZ" noProof="1"/>
              <a:t>Vyhodnocení potenciálu využití konkrétních typů AP a VEP v dalších odvětvích v návaznosti na jejich chemické a mineralogické složení.</a:t>
            </a:r>
          </a:p>
          <a:p>
            <a:r>
              <a:rPr lang="cs-CZ" noProof="1"/>
              <a:t>Návrh optimálních technik extrakce a využití AP jako zdrojů zájmových prvků.</a:t>
            </a:r>
          </a:p>
          <a:p>
            <a:r>
              <a:rPr lang="cs-CZ" noProof="1"/>
              <a:t>Návrh ekonomických a technologických parametrů řešení.</a:t>
            </a:r>
          </a:p>
          <a:p>
            <a:r>
              <a:rPr lang="cs-CZ" noProof="1"/>
              <a:t>Příprava podkladů pro další výzkumné aktivity a aplikaci výsledků projektu.</a:t>
            </a:r>
          </a:p>
          <a:p>
            <a:pPr marL="0" indent="0">
              <a:buNone/>
            </a:pPr>
            <a:endParaRPr lang="cs-CZ" noProof="1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B9E5956-0337-47EB-0B22-62AB4BFEDD30}"/>
              </a:ext>
            </a:extLst>
          </p:cNvPr>
          <p:cNvSpPr txBox="1"/>
          <p:nvPr/>
        </p:nvSpPr>
        <p:spPr>
          <a:xfrm>
            <a:off x="7251191" y="5752406"/>
            <a:ext cx="30957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cs-CZ" sz="1400" i="1">
                <a:solidFill>
                  <a:schemeClr val="tx2"/>
                </a:solidFill>
                <a:latin typeface="Galano Grotesque" panose="00000500000000000000" pitchFamily="50" charset="-18"/>
              </a:rPr>
              <a:t>Křemenec šedý</a:t>
            </a:r>
          </a:p>
        </p:txBody>
      </p:sp>
      <p:pic>
        <p:nvPicPr>
          <p:cNvPr id="5" name="Obrázek 4" descr="Obsah obrázku území, venku, skála, příroda&#10;&#10;Obsah generovaný pomocí AI může být nesprávný.">
            <a:extLst>
              <a:ext uri="{FF2B5EF4-FFF2-40B4-BE49-F238E27FC236}">
                <a16:creationId xmlns:a16="http://schemas.microsoft.com/office/drawing/2014/main" id="{4C565CA4-4BD0-0C9C-F5FC-083684CD6C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712" b="21413"/>
          <a:stretch>
            <a:fillRect/>
          </a:stretch>
        </p:blipFill>
        <p:spPr>
          <a:xfrm>
            <a:off x="6020225" y="1890439"/>
            <a:ext cx="5411723" cy="380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30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32F99-7E2A-4A46-7F97-BDD6BA1A9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7F8C81-51A5-22DD-EC43-318B823F3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B700F3A-C15E-06DD-2600-7D24AD400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21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D0B92A0-6ABA-8682-C42F-5835545043A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E3 – </a:t>
            </a:r>
            <a:r>
              <a:rPr lang="it-IT" b="1"/>
              <a:t>Vyhodnocení, návrh postupů, materiálové toky</a:t>
            </a:r>
            <a:endParaRPr lang="cs-CZ" b="1"/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3A5AD185-3E53-D888-9E63-2FD85CF0C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597" y="1748199"/>
            <a:ext cx="6760642" cy="4329327"/>
          </a:xfrm>
        </p:spPr>
        <p:txBody>
          <a:bodyPr/>
          <a:lstStyle/>
          <a:p>
            <a:pPr marL="0" indent="0">
              <a:buNone/>
            </a:pPr>
            <a:endParaRPr lang="cs-CZ" sz="1000" b="1" noProof="1"/>
          </a:p>
          <a:p>
            <a:pPr marL="0" indent="0">
              <a:buNone/>
            </a:pPr>
            <a:r>
              <a:rPr lang="cs-CZ" b="1" noProof="1"/>
              <a:t>Aktivity reflektované v dosavadním řešení</a:t>
            </a:r>
          </a:p>
          <a:p>
            <a:r>
              <a:rPr lang="cs-CZ" noProof="1"/>
              <a:t>Identifikace geologických horizontů vhodných pro další fázi testování.</a:t>
            </a:r>
          </a:p>
          <a:p>
            <a:r>
              <a:rPr lang="cs-CZ" noProof="1"/>
              <a:t>Plánování a optimalizace separačních experimentů ve VŠCHT.</a:t>
            </a:r>
          </a:p>
          <a:p>
            <a:r>
              <a:rPr lang="cs-CZ" noProof="1"/>
              <a:t>Hodnocení potenciálu využití AP a dalších materiálů v dalších odvětvích.</a:t>
            </a:r>
          </a:p>
          <a:p>
            <a:r>
              <a:rPr lang="cs-CZ" noProof="1"/>
              <a:t>Návrh rozšířených analytických metod (mechanické, technologické).</a:t>
            </a:r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r>
              <a:rPr lang="cs-CZ" b="1" noProof="1">
                <a:solidFill>
                  <a:schemeClr val="bg2"/>
                </a:solidFill>
              </a:rPr>
              <a:t>Očekávané výstupy E3</a:t>
            </a:r>
          </a:p>
          <a:p>
            <a:r>
              <a:rPr lang="cs-CZ" noProof="1"/>
              <a:t>Návrh nejefektivnější extrakční technologie.</a:t>
            </a:r>
          </a:p>
          <a:p>
            <a:r>
              <a:rPr lang="cs-CZ" noProof="1"/>
              <a:t>Hodnocení ekonomické proveditelnosti navrhovaného řešení.</a:t>
            </a:r>
          </a:p>
          <a:p>
            <a:r>
              <a:rPr lang="cs-CZ" noProof="1"/>
              <a:t>Posouzení potenciálu odebraných typových materiálů jako alternativních </a:t>
            </a:r>
            <a:r>
              <a:rPr lang="cs-CZ"/>
              <a:t>surovin pro další odvětví, </a:t>
            </a:r>
            <a:r>
              <a:rPr lang="cs-CZ" noProof="1"/>
              <a:t>včetně kvalifikovaného odhadu jejich dostupnosti. </a:t>
            </a:r>
          </a:p>
        </p:txBody>
      </p:sp>
      <p:pic>
        <p:nvPicPr>
          <p:cNvPr id="8" name="Obrázek 7" descr="Obsah obrázku Suť, skála, venku, vápenec&#10;&#10;Obsah generovaný pomocí AI může být nesprávný.">
            <a:extLst>
              <a:ext uri="{FF2B5EF4-FFF2-40B4-BE49-F238E27FC236}">
                <a16:creationId xmlns:a16="http://schemas.microsoft.com/office/drawing/2014/main" id="{E52ADD7D-0A18-42B9-8B14-7C8E0C60A0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142" b="11379"/>
          <a:stretch>
            <a:fillRect/>
          </a:stretch>
        </p:blipFill>
        <p:spPr>
          <a:xfrm>
            <a:off x="831273" y="1615282"/>
            <a:ext cx="3554437" cy="424111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74369ED-D682-5257-F601-AFAC5C8FD627}"/>
              </a:ext>
            </a:extLst>
          </p:cNvPr>
          <p:cNvSpPr txBox="1"/>
          <p:nvPr/>
        </p:nvSpPr>
        <p:spPr>
          <a:xfrm>
            <a:off x="1060605" y="5920773"/>
            <a:ext cx="30957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cs-CZ" sz="1400" i="1">
                <a:solidFill>
                  <a:schemeClr val="tx2"/>
                </a:solidFill>
                <a:latin typeface="Galano Grotesque" panose="00000500000000000000" pitchFamily="50" charset="-18"/>
              </a:rPr>
              <a:t>Jíl sideritický</a:t>
            </a:r>
          </a:p>
        </p:txBody>
      </p:sp>
    </p:spTree>
    <p:extLst>
      <p:ext uri="{BB962C8B-B14F-4D97-AF65-F5344CB8AC3E}">
        <p14:creationId xmlns:p14="http://schemas.microsoft.com/office/powerpoint/2010/main" val="2474400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F8A39-E38B-C86C-CDFB-06A2212B3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A990B98-6A65-E874-6B86-A8872670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WP5 – Výzkumný úkol K1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AD0A6A8-B2F1-65B4-7E61-81A2E3AE9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236" y="1079987"/>
            <a:ext cx="10525002" cy="4978400"/>
          </a:xfrm>
        </p:spPr>
        <p:txBody>
          <a:bodyPr/>
          <a:lstStyle/>
          <a:p>
            <a:pPr marL="0" indent="0">
              <a:buNone/>
            </a:pPr>
            <a:endParaRPr lang="cs-CZ" sz="1800" b="1" noProof="1"/>
          </a:p>
          <a:p>
            <a:pPr marL="0" indent="0">
              <a:spcAft>
                <a:spcPts val="1200"/>
              </a:spcAft>
              <a:buNone/>
            </a:pPr>
            <a:r>
              <a:rPr lang="cs-CZ" sz="1800" b="1" noProof="1">
                <a:solidFill>
                  <a:schemeClr val="bg2"/>
                </a:solidFill>
              </a:rPr>
              <a:t>Plánované aktivity na další období:</a:t>
            </a:r>
            <a:endParaRPr lang="cs-CZ" b="1" noProof="1">
              <a:solidFill>
                <a:schemeClr val="bg2"/>
              </a:solidFill>
            </a:endParaRPr>
          </a:p>
          <a:p>
            <a:r>
              <a:rPr lang="cs-CZ" noProof="1"/>
              <a:t>Další terénní práce a odběry vzorků vytipovaných materiálů, </a:t>
            </a:r>
          </a:p>
          <a:p>
            <a:pPr lvl="1"/>
            <a:r>
              <a:rPr lang="cs-CZ" sz="1600" noProof="1"/>
              <a:t>předúprava (sušení, drcení, mletí), </a:t>
            </a:r>
          </a:p>
          <a:p>
            <a:pPr lvl="1"/>
            <a:r>
              <a:rPr lang="cs-CZ" sz="1600" noProof="1"/>
              <a:t>detailní analýzy vzorků v požadovaném rozsahu.</a:t>
            </a:r>
          </a:p>
          <a:p>
            <a:r>
              <a:rPr lang="cs-CZ" noProof="1"/>
              <a:t>Výzkum a posouzení účinnosti separačních technologií na dalších substrátech.</a:t>
            </a:r>
            <a:endParaRPr lang="cs-CZ" dirty="0"/>
          </a:p>
          <a:p>
            <a:r>
              <a:rPr lang="cs-CZ" noProof="1"/>
              <a:t>Zpracování zprávy k posouzení potenciálu odebraných typových materiálů jako alternativních </a:t>
            </a:r>
            <a:r>
              <a:rPr lang="cs-CZ" dirty="0"/>
              <a:t>surovin pro další odvětví, </a:t>
            </a:r>
            <a:r>
              <a:rPr lang="cs-CZ" noProof="1"/>
              <a:t>včetně kvalifikovaného odhadu jejich dostupnosti. </a:t>
            </a:r>
          </a:p>
          <a:p>
            <a:pPr marL="0" indent="0">
              <a:buNone/>
            </a:pPr>
            <a:endParaRPr lang="en-GB" dirty="0"/>
          </a:p>
          <a:p>
            <a:endParaRPr lang="cs-CZ" noProof="1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E15D2A3-CFFC-57FF-9A5F-399AA9B4C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22</a:t>
            </a:fld>
            <a:endParaRPr lang="cs-CZ"/>
          </a:p>
        </p:txBody>
      </p:sp>
      <p:sp>
        <p:nvSpPr>
          <p:cNvPr id="3" name="Zástupný symbol pro obsah 4">
            <a:extLst>
              <a:ext uri="{FF2B5EF4-FFF2-40B4-BE49-F238E27FC236}">
                <a16:creationId xmlns:a16="http://schemas.microsoft.com/office/drawing/2014/main" id="{9C7187E5-B25E-DD4A-481A-D71FDD7903E7}"/>
              </a:ext>
            </a:extLst>
          </p:cNvPr>
          <p:cNvSpPr txBox="1">
            <a:spLocks/>
          </p:cNvSpPr>
          <p:nvPr/>
        </p:nvSpPr>
        <p:spPr>
          <a:xfrm>
            <a:off x="900236" y="4196862"/>
            <a:ext cx="10460489" cy="15811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Galano Grotesque Medium" panose="000006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Galano Grotesque Medium" panose="000006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Galano Grotesque Medium" panose="000006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Galano Grotesque Medium" panose="000006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Galano Grotesque Medium" panose="000006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 b="1" noProof="1">
                <a:solidFill>
                  <a:schemeClr val="bg2"/>
                </a:solidFill>
              </a:rPr>
              <a:t>VÚ K1 </a:t>
            </a:r>
            <a:r>
              <a:rPr lang="cs-CZ" sz="1800" noProof="1">
                <a:solidFill>
                  <a:schemeClr val="bg2"/>
                </a:solidFill>
              </a:rPr>
              <a:t>je materiálovým základem celé transformace – poskytuje datové, technologické a surovinové vstupy pro všechny ostatní výzkumné úkoly, které na něj navazují při tvorbě krajinářských, energetických, ekonomických i digitálních řešení.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noProof="1"/>
          </a:p>
        </p:txBody>
      </p:sp>
    </p:spTree>
    <p:extLst>
      <p:ext uri="{BB962C8B-B14F-4D97-AF65-F5344CB8AC3E}">
        <p14:creationId xmlns:p14="http://schemas.microsoft.com/office/powerpoint/2010/main" val="2773872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2BB5B-AE01-4B79-DFD9-7F662294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DEBEF5-0084-EDB5-2D85-D00D815FA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3" y="1421141"/>
            <a:ext cx="10525002" cy="455509"/>
          </a:xfrm>
        </p:spPr>
        <p:txBody>
          <a:bodyPr/>
          <a:lstStyle/>
          <a:p>
            <a:r>
              <a:rPr lang="cs-CZ" dirty="0"/>
              <a:t>WP5 – </a:t>
            </a:r>
            <a:r>
              <a:rPr lang="cs-CZ" noProof="1"/>
              <a:t>Výzkumný úkol K1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B4729D9-027A-6F21-0309-46CF83B1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23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CFD193-3602-EBB4-F4DA-2151BE5FB9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1273" y="1972490"/>
            <a:ext cx="10593966" cy="614640"/>
          </a:xfrm>
        </p:spPr>
        <p:txBody>
          <a:bodyPr/>
          <a:lstStyle/>
          <a:p>
            <a:r>
              <a:rPr lang="cs-CZ" b="1" dirty="0"/>
              <a:t>Výzkum možností náhrady primárních surovin využitím alternativních produktů</a:t>
            </a:r>
          </a:p>
        </p:txBody>
      </p:sp>
      <p:sp>
        <p:nvSpPr>
          <p:cNvPr id="8" name="Nadpis 6">
            <a:extLst>
              <a:ext uri="{FF2B5EF4-FFF2-40B4-BE49-F238E27FC236}">
                <a16:creationId xmlns:a16="http://schemas.microsoft.com/office/drawing/2014/main" id="{F4778E90-5BFD-88B3-4E74-AB42E5E7048C}"/>
              </a:ext>
            </a:extLst>
          </p:cNvPr>
          <p:cNvSpPr txBox="1">
            <a:spLocks/>
          </p:cNvSpPr>
          <p:nvPr/>
        </p:nvSpPr>
        <p:spPr>
          <a:xfrm>
            <a:off x="831273" y="3659561"/>
            <a:ext cx="7560252" cy="4431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2"/>
                </a:solidFill>
                <a:latin typeface="Galano Grotesque SemiBold" panose="00000700000000000000" pitchFamily="50" charset="-18"/>
                <a:ea typeface="+mj-ea"/>
                <a:cs typeface="+mj-cs"/>
              </a:defRPr>
            </a:lvl1pPr>
          </a:lstStyle>
          <a:p>
            <a:r>
              <a:rPr lang="cs-CZ" dirty="0"/>
              <a:t>Děkujeme za pozornost</a:t>
            </a:r>
          </a:p>
        </p:txBody>
      </p:sp>
    </p:spTree>
    <p:extLst>
      <p:ext uri="{BB962C8B-B14F-4D97-AF65-F5344CB8AC3E}">
        <p14:creationId xmlns:p14="http://schemas.microsoft.com/office/powerpoint/2010/main" val="1308372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AEA6E-0FAC-492B-685D-3F2D1242A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A936E6-C25A-6B9C-CCEA-B6E797BE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29B17BD-33AD-9CF9-9CDC-DCC5D491D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3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C2BDB73-1994-0227-1BBF-739CA7DE010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 dirty="0"/>
              <a:t>VÚ K1 Výzkum možností náhrady primárních surovin využitím alternativních produktů</a:t>
            </a: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7CF91C3B-672A-733E-F1E2-BA38E5EC4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1300" y="1748199"/>
            <a:ext cx="8643939" cy="1955121"/>
          </a:xfrm>
        </p:spPr>
        <p:txBody>
          <a:bodyPr/>
          <a:lstStyle/>
          <a:p>
            <a:pPr marL="0" indent="0">
              <a:buNone/>
            </a:pPr>
            <a:endParaRPr lang="cs-CZ" sz="1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Hlavní přínos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další využití materiálů, které vznikly v souvislosti s těžební činností 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možný zdroj náhrady strategických surovin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materiály jsou umístěny na území regionu 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možnosti rozvoje regionu vytvořením nových hodnotových řetězců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rozvoj cirkulární ekonomiky, podpora udržitelné transformace post-těžebních oblastí</a:t>
            </a:r>
            <a:endParaRPr lang="cs-CZ" b="1" noProof="1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2317281-7011-17F3-2A0C-D1E438F6A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1273" y="1748199"/>
            <a:ext cx="1343732" cy="147637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94BF538-B8A8-0E3F-A710-71A5522E10FC}"/>
              </a:ext>
            </a:extLst>
          </p:cNvPr>
          <p:cNvSpPr txBox="1"/>
          <p:nvPr/>
        </p:nvSpPr>
        <p:spPr>
          <a:xfrm>
            <a:off x="1760220" y="3970020"/>
            <a:ext cx="976884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cs-CZ" b="1" i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hlavní etapy řešení</a:t>
            </a:r>
          </a:p>
          <a:p>
            <a:pPr lvl="1">
              <a:buClr>
                <a:schemeClr val="accent1"/>
              </a:buClr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E1 - Základní popis problematiky, sběr dat a vyhodnocení vhodných materiálových vstupů</a:t>
            </a:r>
          </a:p>
          <a:p>
            <a:pPr lvl="1">
              <a:buClr>
                <a:schemeClr val="accent1"/>
              </a:buClr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E2 - Analýza vstupních materiálů, laboratorní testy extrakčních postupů a analýza získaných materiálů</a:t>
            </a:r>
          </a:p>
          <a:p>
            <a:pPr lvl="1">
              <a:buClr>
                <a:schemeClr val="accent1"/>
              </a:buClr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E3 – Komplexní vyhodnocení testování, návrh vhodných technik, ekonomické zhodnocení</a:t>
            </a:r>
            <a:endParaRPr lang="cs-CZ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21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43CF2-8B88-D228-2824-147D29867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DC6F34-2732-FEC6-4F53-9165AA57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7983F9-B794-8022-DDF1-ADEFBAC65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4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6F14023-9C17-BE8E-4FEE-ED35C27AECB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E1 – Sběr dat, popis problematiky, výběr lokalit</a:t>
            </a: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37427263-2E63-F1FE-BE50-451156B97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4" y="1748199"/>
            <a:ext cx="6923764" cy="4329327"/>
          </a:xfrm>
        </p:spPr>
        <p:txBody>
          <a:bodyPr/>
          <a:lstStyle/>
          <a:p>
            <a:pPr marL="0" indent="0">
              <a:buNone/>
            </a:pPr>
            <a:endParaRPr lang="cs-CZ" sz="1000" b="1" noProof="1"/>
          </a:p>
          <a:p>
            <a:pPr marL="0" indent="0">
              <a:buNone/>
            </a:pPr>
            <a:r>
              <a:rPr lang="cs-CZ" b="1" noProof="1"/>
              <a:t>Hlavní zaměření etapy E1</a:t>
            </a:r>
          </a:p>
          <a:p>
            <a:r>
              <a:rPr lang="cs-CZ" noProof="1"/>
              <a:t>State-of-the-art a rešerše metod extrakce kovových makrosložek a mikrosložek z vedlejších energetických produktů (VEP) a dalších alternativních produktů (AP) </a:t>
            </a:r>
          </a:p>
          <a:p>
            <a:r>
              <a:rPr lang="cs-CZ" noProof="1"/>
              <a:t>Mapování světových poznatků o využívaných metalurgických postupech (pyro- a hydrometalurgické metody).</a:t>
            </a:r>
          </a:p>
          <a:p>
            <a:r>
              <a:rPr lang="cs-CZ" noProof="1"/>
              <a:t>Identifikace hlavních typů AP relevantních pro lokalitu lomu ČSA.</a:t>
            </a:r>
          </a:p>
          <a:p>
            <a:r>
              <a:rPr lang="cs-CZ" noProof="1"/>
              <a:t>Výběr a popis vhodných lokalit pro odběr vzorků.</a:t>
            </a:r>
          </a:p>
        </p:txBody>
      </p:sp>
      <p:pic>
        <p:nvPicPr>
          <p:cNvPr id="3" name="Obrázek 2" descr="Obsah obrázku venku, obloha, území, skála&#10;&#10;Obsah generovaný pomocí AI může být nesprávný.">
            <a:extLst>
              <a:ext uri="{FF2B5EF4-FFF2-40B4-BE49-F238E27FC236}">
                <a16:creationId xmlns:a16="http://schemas.microsoft.com/office/drawing/2014/main" id="{AF380EDE-3C60-7571-A7AF-6265DC7A41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75"/>
          <a:stretch>
            <a:fillRect/>
          </a:stretch>
        </p:blipFill>
        <p:spPr>
          <a:xfrm>
            <a:off x="7833845" y="1748198"/>
            <a:ext cx="3591394" cy="422019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A2923E-1C49-EA80-433B-B235B1E11B6C}"/>
              </a:ext>
            </a:extLst>
          </p:cNvPr>
          <p:cNvSpPr txBox="1"/>
          <p:nvPr/>
        </p:nvSpPr>
        <p:spPr>
          <a:xfrm>
            <a:off x="7619099" y="6020470"/>
            <a:ext cx="420914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cs-CZ" sz="1400" i="1">
                <a:solidFill>
                  <a:schemeClr val="tx2"/>
                </a:solidFill>
                <a:latin typeface="Galano Grotesque" panose="00000500000000000000" pitchFamily="50" charset="-18"/>
              </a:rPr>
              <a:t>Pískovec se zbytky uhelné sloje</a:t>
            </a:r>
          </a:p>
        </p:txBody>
      </p:sp>
    </p:spTree>
    <p:extLst>
      <p:ext uri="{BB962C8B-B14F-4D97-AF65-F5344CB8AC3E}">
        <p14:creationId xmlns:p14="http://schemas.microsoft.com/office/powerpoint/2010/main" val="1255535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E4007-2255-1B60-3327-58DACBA76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6B684-235C-27A3-2E4B-43371856F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BD7F743-3B7D-B33E-593F-9A6B07525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5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EAC0DC5-9C85-24DD-CC2F-F1284E7FB56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E1 – Sběr dat, popis problematiky, výběr lokalit</a:t>
            </a: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7E02D481-F4B4-03E1-912F-D6678BC96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4" y="1748199"/>
            <a:ext cx="5650549" cy="4329327"/>
          </a:xfrm>
        </p:spPr>
        <p:txBody>
          <a:bodyPr/>
          <a:lstStyle/>
          <a:p>
            <a:pPr marL="0" indent="0">
              <a:buNone/>
            </a:pPr>
            <a:endParaRPr lang="cs-CZ" sz="1000" b="1" noProof="1"/>
          </a:p>
          <a:p>
            <a:pPr marL="0" indent="0">
              <a:buNone/>
            </a:pPr>
            <a:r>
              <a:rPr lang="cs-CZ" b="1" noProof="1"/>
              <a:t>Realizované aktivity</a:t>
            </a:r>
          </a:p>
          <a:p>
            <a:r>
              <a:rPr lang="cs-CZ" noProof="1"/>
              <a:t>Rešerše technologických přístupů pro extrakci zájmových kovů.</a:t>
            </a:r>
          </a:p>
          <a:p>
            <a:r>
              <a:rPr lang="cs-CZ" noProof="1"/>
              <a:t>Studium archivních i aktuálních dat o parametrech AP a VEP (Sev.en, VUHU).</a:t>
            </a:r>
          </a:p>
          <a:p>
            <a:r>
              <a:rPr lang="cs-CZ"/>
              <a:t>Systematické terénní mapování geologických lokalit, zpracování logistického plánu odběrů vzorků.</a:t>
            </a:r>
            <a:endParaRPr lang="cs-CZ" noProof="1"/>
          </a:p>
          <a:p>
            <a:r>
              <a:rPr lang="cs-CZ" noProof="1"/>
              <a:t>Dve hlavní odběrové kampaně vzorků VEP (popelů, strusek, granulátů) a dalších AP (hornin).</a:t>
            </a:r>
          </a:p>
          <a:p>
            <a:r>
              <a:rPr lang="cs-CZ" noProof="1"/>
              <a:t>Příprava vzorků pro následné analytické hodnocení (sušení, drcení, mletí, homogenizace) a distribuce do laboratoří VUHU a VŠCHT.</a:t>
            </a:r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endParaRPr lang="cs-CZ" noProof="1"/>
          </a:p>
        </p:txBody>
      </p:sp>
      <p:pic>
        <p:nvPicPr>
          <p:cNvPr id="5" name="Obrázek 4" descr="Obsah obrázku území, venku, Suť, vápenec&#10;&#10;Obsah generovaný pomocí AI může být nesprávný.">
            <a:extLst>
              <a:ext uri="{FF2B5EF4-FFF2-40B4-BE49-F238E27FC236}">
                <a16:creationId xmlns:a16="http://schemas.microsoft.com/office/drawing/2014/main" id="{649C551F-32CF-695C-2E9C-2D6A3617D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289" y="1967744"/>
            <a:ext cx="4741950" cy="343249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A9347A5-745C-3AD0-8AEE-7D7D4DB3668E}"/>
              </a:ext>
            </a:extLst>
          </p:cNvPr>
          <p:cNvSpPr txBox="1"/>
          <p:nvPr/>
        </p:nvSpPr>
        <p:spPr>
          <a:xfrm>
            <a:off x="6735602" y="5457290"/>
            <a:ext cx="46373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cs-CZ" sz="1400" i="1">
                <a:solidFill>
                  <a:schemeClr val="tx2"/>
                </a:solidFill>
                <a:latin typeface="Galano Grotesque" panose="00000500000000000000" pitchFamily="50" charset="-18"/>
              </a:rPr>
              <a:t>Pískovec jemnozrný</a:t>
            </a:r>
          </a:p>
        </p:txBody>
      </p:sp>
    </p:spTree>
    <p:extLst>
      <p:ext uri="{BB962C8B-B14F-4D97-AF65-F5344CB8AC3E}">
        <p14:creationId xmlns:p14="http://schemas.microsoft.com/office/powerpoint/2010/main" val="1640034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5766E-99EA-113A-CD3D-2912D3B40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534AAF-F8EF-E663-57B0-6549EBC7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279B3D-F517-A9D9-76C7-2E01B83E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6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9A4095C-ED71-53BA-AFE7-9E6C15DBCDF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E1 – Sběr dat, popis problematiky, výběr lokalit</a:t>
            </a: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DDA77371-2A12-67C3-2CA7-2B9BF5F77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4" y="1748199"/>
            <a:ext cx="10593966" cy="4329327"/>
          </a:xfrm>
        </p:spPr>
        <p:txBody>
          <a:bodyPr/>
          <a:lstStyle/>
          <a:p>
            <a:pPr marL="0" indent="0">
              <a:buNone/>
            </a:pPr>
            <a:endParaRPr lang="cs-CZ" sz="1000" b="1" noProof="1"/>
          </a:p>
          <a:p>
            <a:pPr marL="0" indent="0">
              <a:buNone/>
            </a:pPr>
            <a:r>
              <a:rPr lang="cs-CZ" b="1" noProof="1"/>
              <a:t>Lokality VEP s vazbou na lom ČSA</a:t>
            </a:r>
          </a:p>
          <a:p>
            <a:r>
              <a:rPr lang="cs-CZ" noProof="1"/>
              <a:t>Úložiště VEP u elektrárny Počerady – Třískolupy</a:t>
            </a:r>
          </a:p>
          <a:p>
            <a:r>
              <a:rPr lang="cs-CZ" noProof="1"/>
              <a:t>Úložiště VEP u elektrárny Chvaletice</a:t>
            </a:r>
            <a:endParaRPr lang="cs-CZ" noProof="1">
              <a:sym typeface="Symbol" panose="05050102010706020507" pitchFamily="18" charset="2"/>
            </a:endParaRPr>
          </a:p>
          <a:p>
            <a:r>
              <a:rPr lang="cs-CZ" noProof="1"/>
              <a:t>Úložiště VEP u  bývalé elektrárny Ervěnice</a:t>
            </a:r>
            <a:endParaRPr lang="cs-CZ" noProof="1">
              <a:sym typeface="Symbol" panose="05050102010706020507" pitchFamily="18" charset="2"/>
            </a:endParaRPr>
          </a:p>
          <a:p>
            <a:endParaRPr lang="cs-CZ" noProof="1"/>
          </a:p>
          <a:p>
            <a:pPr marL="0" indent="0">
              <a:buNone/>
            </a:pPr>
            <a:endParaRPr lang="cs-CZ" noProof="1"/>
          </a:p>
        </p:txBody>
      </p:sp>
      <p:pic>
        <p:nvPicPr>
          <p:cNvPr id="8" name="Obrázek 7" descr="Obsah obrázku text, mapa, snímek obrazovky, Grafický software&#10;&#10;Obsah generovaný pomocí AI může být nesprávný.">
            <a:extLst>
              <a:ext uri="{FF2B5EF4-FFF2-40B4-BE49-F238E27FC236}">
                <a16:creationId xmlns:a16="http://schemas.microsoft.com/office/drawing/2014/main" id="{84A2006E-4A32-998D-4ACB-9A03356883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3456" y="3565680"/>
            <a:ext cx="2931394" cy="2276124"/>
          </a:xfrm>
          <a:prstGeom prst="rect">
            <a:avLst/>
          </a:prstGeom>
        </p:spPr>
      </p:pic>
      <p:pic>
        <p:nvPicPr>
          <p:cNvPr id="10" name="Obrázek 9" descr="Obsah obrázku text, mapa, snímek obrazovky, software&#10;&#10;Obsah generovaný pomocí AI může být nesprávný.">
            <a:extLst>
              <a:ext uri="{FF2B5EF4-FFF2-40B4-BE49-F238E27FC236}">
                <a16:creationId xmlns:a16="http://schemas.microsoft.com/office/drawing/2014/main" id="{9D559058-B08C-C5B5-9753-34CC439B07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2106" y="3565679"/>
            <a:ext cx="3369805" cy="22761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 descr="Obsah obrázku text, mapa, snímek obrazovky, software&#10;&#10;Obsah generovaný pomocí AI může být nesprávný.">
            <a:extLst>
              <a:ext uri="{FF2B5EF4-FFF2-40B4-BE49-F238E27FC236}">
                <a16:creationId xmlns:a16="http://schemas.microsoft.com/office/drawing/2014/main" id="{EFB78CAF-D76A-5F63-AEC8-1C381D36CC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9167" y="3565678"/>
            <a:ext cx="3357326" cy="22761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8552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DBCEF-A584-359E-4945-EF106C69C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FBD014-AB29-4572-ADE1-C1066EF5F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8046574-A8A2-DECD-664C-4EAA907B7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7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C1EC6F3-8EBB-9617-7237-EF5B8877D71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E1 – Sběr dat, popis problematiky, výběr lokalit</a:t>
            </a: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9C64B620-7B29-17DD-C2A7-EC5822E29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4" y="1748199"/>
            <a:ext cx="4045526" cy="4329327"/>
          </a:xfrm>
        </p:spPr>
        <p:txBody>
          <a:bodyPr/>
          <a:lstStyle/>
          <a:p>
            <a:pPr marL="0" indent="0">
              <a:buNone/>
            </a:pPr>
            <a:endParaRPr lang="cs-CZ" b="1" noProof="1"/>
          </a:p>
          <a:p>
            <a:pPr marL="0" indent="0">
              <a:buNone/>
            </a:pPr>
            <a:r>
              <a:rPr lang="cs-CZ" b="1" noProof="1"/>
              <a:t>Úložiště VEP u elektrárny Počerady – Třískolupy</a:t>
            </a:r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r>
              <a:rPr lang="cs-CZ" noProof="1"/>
              <a:t>   </a:t>
            </a:r>
            <a:r>
              <a:rPr lang="cs-CZ" b="1" i="1" noProof="1"/>
              <a:t>lokalita Amerika </a:t>
            </a:r>
          </a:p>
          <a:p>
            <a:pPr marL="0" indent="0">
              <a:buNone/>
            </a:pPr>
            <a:r>
              <a:rPr lang="cs-CZ" noProof="1"/>
              <a:t>   historické spalování podílu uhlí z lokality ČSA </a:t>
            </a:r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r>
              <a:rPr lang="cs-CZ" noProof="1"/>
              <a:t>  – v současné době nedostupné </a:t>
            </a:r>
            <a:r>
              <a:rPr lang="cs-CZ" noProof="1">
                <a:sym typeface="Symbol" panose="05050102010706020507" pitchFamily="18" charset="2"/>
              </a:rPr>
              <a:t> jiný vlastník</a:t>
            </a:r>
            <a:endParaRPr lang="cs-CZ" noProof="1"/>
          </a:p>
          <a:p>
            <a:endParaRPr lang="cs-CZ" noProof="1"/>
          </a:p>
          <a:p>
            <a:pPr marL="0" indent="0">
              <a:buNone/>
            </a:pPr>
            <a:endParaRPr lang="cs-CZ" noProof="1"/>
          </a:p>
        </p:txBody>
      </p:sp>
      <p:pic>
        <p:nvPicPr>
          <p:cNvPr id="8" name="Obrázek 7" descr="Obsah obrázku text, mapa, snímek obrazovky, Grafický software&#10;&#10;Obsah generovaný pomocí AI může být nesprávný.">
            <a:extLst>
              <a:ext uri="{FF2B5EF4-FFF2-40B4-BE49-F238E27FC236}">
                <a16:creationId xmlns:a16="http://schemas.microsoft.com/office/drawing/2014/main" id="{0668F080-FEF3-8920-0A7A-BEC6776592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14905" y="1748199"/>
            <a:ext cx="5586419" cy="4337658"/>
          </a:xfrm>
          <a:prstGeom prst="rect">
            <a:avLst/>
          </a:prstGeom>
        </p:spPr>
      </p:pic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2E66F25B-1074-0A6A-508C-2D05F25DC2CF}"/>
              </a:ext>
            </a:extLst>
          </p:cNvPr>
          <p:cNvSpPr/>
          <p:nvPr/>
        </p:nvSpPr>
        <p:spPr>
          <a:xfrm>
            <a:off x="5124450" y="3333750"/>
            <a:ext cx="4381500" cy="2514600"/>
          </a:xfrm>
          <a:custGeom>
            <a:avLst/>
            <a:gdLst>
              <a:gd name="csX0" fmla="*/ 323850 w 4381500"/>
              <a:gd name="csY0" fmla="*/ 0 h 2514600"/>
              <a:gd name="csX1" fmla="*/ 885825 w 4381500"/>
              <a:gd name="csY1" fmla="*/ 152400 h 2514600"/>
              <a:gd name="csX2" fmla="*/ 1485900 w 4381500"/>
              <a:gd name="csY2" fmla="*/ 628650 h 2514600"/>
              <a:gd name="csX3" fmla="*/ 2524125 w 4381500"/>
              <a:gd name="csY3" fmla="*/ 1143000 h 2514600"/>
              <a:gd name="csX4" fmla="*/ 3276600 w 4381500"/>
              <a:gd name="csY4" fmla="*/ 1000125 h 2514600"/>
              <a:gd name="csX5" fmla="*/ 4086225 w 4381500"/>
              <a:gd name="csY5" fmla="*/ 933450 h 2514600"/>
              <a:gd name="csX6" fmla="*/ 4305300 w 4381500"/>
              <a:gd name="csY6" fmla="*/ 1076325 h 2514600"/>
              <a:gd name="csX7" fmla="*/ 4381500 w 4381500"/>
              <a:gd name="csY7" fmla="*/ 1743075 h 2514600"/>
              <a:gd name="csX8" fmla="*/ 3819525 w 4381500"/>
              <a:gd name="csY8" fmla="*/ 1838325 h 2514600"/>
              <a:gd name="csX9" fmla="*/ 2324100 w 4381500"/>
              <a:gd name="csY9" fmla="*/ 2514600 h 2514600"/>
              <a:gd name="csX10" fmla="*/ 1171575 w 4381500"/>
              <a:gd name="csY10" fmla="*/ 2419350 h 2514600"/>
              <a:gd name="csX11" fmla="*/ 752475 w 4381500"/>
              <a:gd name="csY11" fmla="*/ 1762125 h 2514600"/>
              <a:gd name="csX12" fmla="*/ 1009650 w 4381500"/>
              <a:gd name="csY12" fmla="*/ 1390650 h 2514600"/>
              <a:gd name="csX13" fmla="*/ 752475 w 4381500"/>
              <a:gd name="csY13" fmla="*/ 1047750 h 2514600"/>
              <a:gd name="csX14" fmla="*/ 0 w 4381500"/>
              <a:gd name="csY14" fmla="*/ 600075 h 2514600"/>
              <a:gd name="csX15" fmla="*/ 323850 w 4381500"/>
              <a:gd name="csY15" fmla="*/ 0 h 2514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4381500" h="2514600">
                <a:moveTo>
                  <a:pt x="323850" y="0"/>
                </a:moveTo>
                <a:lnTo>
                  <a:pt x="885825" y="152400"/>
                </a:lnTo>
                <a:lnTo>
                  <a:pt x="1485900" y="628650"/>
                </a:lnTo>
                <a:lnTo>
                  <a:pt x="2524125" y="1143000"/>
                </a:lnTo>
                <a:lnTo>
                  <a:pt x="3276600" y="1000125"/>
                </a:lnTo>
                <a:lnTo>
                  <a:pt x="4086225" y="933450"/>
                </a:lnTo>
                <a:lnTo>
                  <a:pt x="4305300" y="1076325"/>
                </a:lnTo>
                <a:lnTo>
                  <a:pt x="4381500" y="1743075"/>
                </a:lnTo>
                <a:lnTo>
                  <a:pt x="3819525" y="1838325"/>
                </a:lnTo>
                <a:lnTo>
                  <a:pt x="2324100" y="2514600"/>
                </a:lnTo>
                <a:lnTo>
                  <a:pt x="1171575" y="2419350"/>
                </a:lnTo>
                <a:lnTo>
                  <a:pt x="752475" y="1762125"/>
                </a:lnTo>
                <a:lnTo>
                  <a:pt x="1009650" y="1390650"/>
                </a:lnTo>
                <a:lnTo>
                  <a:pt x="752475" y="1047750"/>
                </a:lnTo>
                <a:lnTo>
                  <a:pt x="0" y="600075"/>
                </a:lnTo>
                <a:lnTo>
                  <a:pt x="32385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 err="1"/>
          </a:p>
        </p:txBody>
      </p:sp>
    </p:spTree>
    <p:extLst>
      <p:ext uri="{BB962C8B-B14F-4D97-AF65-F5344CB8AC3E}">
        <p14:creationId xmlns:p14="http://schemas.microsoft.com/office/powerpoint/2010/main" val="2192194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A6C65-E3A7-A15B-ACAF-797D13A2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AFC118-69D8-6A74-C960-0B4C9CB01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64A09A9-E228-6343-7E3A-C9B4D0F52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8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43B970F-1215-9058-696E-BB0B0E61518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E1 – Sběr dat, popis problematiky, výběr lokalit</a:t>
            </a: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0B8AE446-4923-28C7-103F-2C1A2B11B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4" y="1748199"/>
            <a:ext cx="3388301" cy="4329327"/>
          </a:xfrm>
        </p:spPr>
        <p:txBody>
          <a:bodyPr/>
          <a:lstStyle/>
          <a:p>
            <a:pPr marL="0" indent="0">
              <a:buNone/>
            </a:pPr>
            <a:endParaRPr lang="cs-CZ" sz="1000" b="1" noProof="1"/>
          </a:p>
          <a:p>
            <a:pPr marL="0" indent="0">
              <a:buNone/>
            </a:pPr>
            <a:r>
              <a:rPr lang="cs-CZ" b="1" noProof="1"/>
              <a:t>Úložiště VEP u elektrárny Chvaletice</a:t>
            </a:r>
            <a:r>
              <a:rPr lang="cs-CZ" noProof="1"/>
              <a:t> </a:t>
            </a:r>
          </a:p>
          <a:p>
            <a:pPr marL="0" indent="0">
              <a:buNone/>
            </a:pPr>
            <a:endParaRPr lang="cs-CZ" noProof="1"/>
          </a:p>
          <a:p>
            <a:pPr marL="0" indent="0">
              <a:buNone/>
            </a:pPr>
            <a:r>
              <a:rPr lang="cs-CZ" noProof="1"/>
              <a:t>zejména východní část </a:t>
            </a:r>
          </a:p>
          <a:p>
            <a:pPr marL="0" indent="0">
              <a:buNone/>
            </a:pPr>
            <a:r>
              <a:rPr lang="cs-CZ" noProof="1"/>
              <a:t>– v současné době již rekultivováno </a:t>
            </a:r>
          </a:p>
          <a:p>
            <a:pPr marL="0" indent="0">
              <a:buNone/>
            </a:pPr>
            <a:endParaRPr lang="cs-CZ" noProof="1"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cs-CZ" noProof="1">
                <a:sym typeface="Symbol" panose="05050102010706020507" pitchFamily="18" charset="2"/>
              </a:rPr>
              <a:t> možné odběry z horizontů nezpevněného popílku</a:t>
            </a:r>
          </a:p>
          <a:p>
            <a:pPr marL="0" indent="0">
              <a:buNone/>
            </a:pPr>
            <a:endParaRPr lang="cs-CZ" noProof="1"/>
          </a:p>
        </p:txBody>
      </p:sp>
      <p:pic>
        <p:nvPicPr>
          <p:cNvPr id="10" name="Obrázek 9" descr="Obsah obrázku text, mapa, snímek obrazovky, software&#10;&#10;Obsah generovaný pomocí AI může být nesprávný.">
            <a:extLst>
              <a:ext uri="{FF2B5EF4-FFF2-40B4-BE49-F238E27FC236}">
                <a16:creationId xmlns:a16="http://schemas.microsoft.com/office/drawing/2014/main" id="{DF06DB11-D236-356B-B787-F6F8C5058C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1791" y="1748198"/>
            <a:ext cx="6336684" cy="4280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7224B5FA-F7EB-491F-BA2C-C5F8454904BE}"/>
              </a:ext>
            </a:extLst>
          </p:cNvPr>
          <p:cNvSpPr/>
          <p:nvPr/>
        </p:nvSpPr>
        <p:spPr>
          <a:xfrm>
            <a:off x="6953250" y="3771900"/>
            <a:ext cx="2752725" cy="2238375"/>
          </a:xfrm>
          <a:custGeom>
            <a:avLst/>
            <a:gdLst>
              <a:gd name="csX0" fmla="*/ 866775 w 2752725"/>
              <a:gd name="csY0" fmla="*/ 0 h 2238375"/>
              <a:gd name="csX1" fmla="*/ 0 w 2752725"/>
              <a:gd name="csY1" fmla="*/ 895350 h 2238375"/>
              <a:gd name="csX2" fmla="*/ 914400 w 2752725"/>
              <a:gd name="csY2" fmla="*/ 1714500 h 2238375"/>
              <a:gd name="csX3" fmla="*/ 1943100 w 2752725"/>
              <a:gd name="csY3" fmla="*/ 2238375 h 2238375"/>
              <a:gd name="csX4" fmla="*/ 2619375 w 2752725"/>
              <a:gd name="csY4" fmla="*/ 2181225 h 2238375"/>
              <a:gd name="csX5" fmla="*/ 2752725 w 2752725"/>
              <a:gd name="csY5" fmla="*/ 1666875 h 2238375"/>
              <a:gd name="csX6" fmla="*/ 2286000 w 2752725"/>
              <a:gd name="csY6" fmla="*/ 914400 h 2238375"/>
              <a:gd name="csX7" fmla="*/ 866775 w 2752725"/>
              <a:gd name="csY7" fmla="*/ 0 h 22383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752725" h="2238375">
                <a:moveTo>
                  <a:pt x="866775" y="0"/>
                </a:moveTo>
                <a:lnTo>
                  <a:pt x="0" y="895350"/>
                </a:lnTo>
                <a:lnTo>
                  <a:pt x="914400" y="1714500"/>
                </a:lnTo>
                <a:lnTo>
                  <a:pt x="1943100" y="2238375"/>
                </a:lnTo>
                <a:lnTo>
                  <a:pt x="2619375" y="2181225"/>
                </a:lnTo>
                <a:lnTo>
                  <a:pt x="2752725" y="1666875"/>
                </a:lnTo>
                <a:lnTo>
                  <a:pt x="2286000" y="914400"/>
                </a:lnTo>
                <a:lnTo>
                  <a:pt x="866775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 err="1"/>
          </a:p>
        </p:txBody>
      </p:sp>
    </p:spTree>
    <p:extLst>
      <p:ext uri="{BB962C8B-B14F-4D97-AF65-F5344CB8AC3E}">
        <p14:creationId xmlns:p14="http://schemas.microsoft.com/office/powerpoint/2010/main" val="3026951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5A10B-A8B9-9FDC-D02B-DAAD702F3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E9070A-DC0A-7F4D-E252-AF2698B67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WP5 – </a:t>
            </a:r>
            <a:r>
              <a:rPr lang="cs-CZ" noProof="1"/>
              <a:t>Výzkumný úkol K1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68E289-1E14-48BC-805A-EF7EDA96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616F-063E-41E8-8FC4-34B34AD84CB9}" type="slidenum">
              <a:rPr lang="cs-CZ" smtClean="0"/>
              <a:t>9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9859DC3-C7B7-4FA0-3AB0-A1774CD342D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b="1"/>
              <a:t>Etapa E1 – Sběr dat, popis problematiky, výběr lokalit</a:t>
            </a: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A10C3245-818E-EAD4-D7AE-9CA216C3E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4" y="1748199"/>
            <a:ext cx="3616901" cy="4329327"/>
          </a:xfrm>
        </p:spPr>
        <p:txBody>
          <a:bodyPr/>
          <a:lstStyle/>
          <a:p>
            <a:pPr marL="0" indent="0">
              <a:buNone/>
            </a:pPr>
            <a:endParaRPr lang="cs-CZ" sz="1000" b="1" noProof="1"/>
          </a:p>
          <a:p>
            <a:pPr marL="0" indent="0">
              <a:buNone/>
            </a:pPr>
            <a:r>
              <a:rPr lang="cs-CZ" b="1" noProof="1"/>
              <a:t>Úložiště VEP u  bývalé elektrárny Ervěnice</a:t>
            </a:r>
          </a:p>
          <a:p>
            <a:pPr marL="0" indent="0">
              <a:buNone/>
            </a:pPr>
            <a:r>
              <a:rPr lang="cs-CZ" noProof="1"/>
              <a:t> </a:t>
            </a:r>
          </a:p>
          <a:p>
            <a:pPr marL="0" indent="0">
              <a:buNone/>
            </a:pPr>
            <a:r>
              <a:rPr lang="cs-CZ" noProof="1"/>
              <a:t> – v těsné blízkosti lomu ČSA </a:t>
            </a:r>
          </a:p>
          <a:p>
            <a:pPr marL="0" indent="0">
              <a:buNone/>
            </a:pPr>
            <a:r>
              <a:rPr lang="cs-CZ" noProof="1"/>
              <a:t> – v současné době již rekultivováno </a:t>
            </a:r>
          </a:p>
          <a:p>
            <a:pPr marL="0" indent="0">
              <a:buNone/>
            </a:pPr>
            <a:endParaRPr lang="cs-CZ" noProof="1"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cs-CZ" noProof="1">
                <a:sym typeface="Symbol" panose="05050102010706020507" pitchFamily="18" charset="2"/>
              </a:rPr>
              <a:t> jiné majetkové poměry k příslušným pozemkům</a:t>
            </a:r>
          </a:p>
          <a:p>
            <a:endParaRPr lang="cs-CZ" noProof="1"/>
          </a:p>
          <a:p>
            <a:pPr marL="0" indent="0">
              <a:buNone/>
            </a:pPr>
            <a:endParaRPr lang="cs-CZ" noProof="1"/>
          </a:p>
        </p:txBody>
      </p:sp>
      <p:pic>
        <p:nvPicPr>
          <p:cNvPr id="11" name="Obrázek 10" descr="Obsah obrázku text, mapa, snímek obrazovky, software&#10;&#10;Obsah generovaný pomocí AI může být nesprávný.">
            <a:extLst>
              <a:ext uri="{FF2B5EF4-FFF2-40B4-BE49-F238E27FC236}">
                <a16:creationId xmlns:a16="http://schemas.microsoft.com/office/drawing/2014/main" id="{7DFB3B5D-C4F8-2C6D-AAF9-AF2DCD90B5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976" y="1748198"/>
            <a:ext cx="6200749" cy="4203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C3BD2AD9-251A-2056-9479-3BC2B74C6DE1}"/>
              </a:ext>
            </a:extLst>
          </p:cNvPr>
          <p:cNvSpPr/>
          <p:nvPr/>
        </p:nvSpPr>
        <p:spPr>
          <a:xfrm>
            <a:off x="7696200" y="2762250"/>
            <a:ext cx="1962150" cy="2076450"/>
          </a:xfrm>
          <a:custGeom>
            <a:avLst/>
            <a:gdLst>
              <a:gd name="csX0" fmla="*/ 9525 w 1962150"/>
              <a:gd name="csY0" fmla="*/ 428625 h 2076450"/>
              <a:gd name="csX1" fmla="*/ 723900 w 1962150"/>
              <a:gd name="csY1" fmla="*/ 0 h 2076450"/>
              <a:gd name="csX2" fmla="*/ 1962150 w 1962150"/>
              <a:gd name="csY2" fmla="*/ 1428750 h 2076450"/>
              <a:gd name="csX3" fmla="*/ 657225 w 1962150"/>
              <a:gd name="csY3" fmla="*/ 1838325 h 2076450"/>
              <a:gd name="csX4" fmla="*/ 142875 w 1962150"/>
              <a:gd name="csY4" fmla="*/ 2076450 h 2076450"/>
              <a:gd name="csX5" fmla="*/ 0 w 1962150"/>
              <a:gd name="csY5" fmla="*/ 1381125 h 2076450"/>
              <a:gd name="csX6" fmla="*/ 409575 w 1962150"/>
              <a:gd name="csY6" fmla="*/ 942975 h 2076450"/>
              <a:gd name="csX7" fmla="*/ 9525 w 1962150"/>
              <a:gd name="csY7" fmla="*/ 428625 h 20764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962150" h="2076450">
                <a:moveTo>
                  <a:pt x="9525" y="428625"/>
                </a:moveTo>
                <a:lnTo>
                  <a:pt x="723900" y="0"/>
                </a:lnTo>
                <a:lnTo>
                  <a:pt x="1962150" y="1428750"/>
                </a:lnTo>
                <a:lnTo>
                  <a:pt x="657225" y="1838325"/>
                </a:lnTo>
                <a:lnTo>
                  <a:pt x="142875" y="2076450"/>
                </a:lnTo>
                <a:lnTo>
                  <a:pt x="0" y="1381125"/>
                </a:lnTo>
                <a:lnTo>
                  <a:pt x="409575" y="942975"/>
                </a:lnTo>
                <a:lnTo>
                  <a:pt x="9525" y="42862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 err="1"/>
          </a:p>
        </p:txBody>
      </p:sp>
    </p:spTree>
    <p:extLst>
      <p:ext uri="{BB962C8B-B14F-4D97-AF65-F5344CB8AC3E}">
        <p14:creationId xmlns:p14="http://schemas.microsoft.com/office/powerpoint/2010/main" val="3478264317"/>
      </p:ext>
    </p:extLst>
  </p:cSld>
  <p:clrMapOvr>
    <a:masterClrMapping/>
  </p:clrMapOvr>
</p:sld>
</file>

<file path=ppt/theme/theme1.xml><?xml version="1.0" encoding="utf-8"?>
<a:theme xmlns:a="http://schemas.openxmlformats.org/drawingml/2006/main" name="Sev.en Energy – šablona prezentace">
  <a:themeElements>
    <a:clrScheme name="sev.en">
      <a:dk1>
        <a:sysClr val="windowText" lastClr="000000"/>
      </a:dk1>
      <a:lt1>
        <a:sysClr val="window" lastClr="FFFFFF"/>
      </a:lt1>
      <a:dk2>
        <a:srgbClr val="263F6A"/>
      </a:dk2>
      <a:lt2>
        <a:srgbClr val="61C250"/>
      </a:lt2>
      <a:accent1>
        <a:srgbClr val="61C250"/>
      </a:accent1>
      <a:accent2>
        <a:srgbClr val="263F6A"/>
      </a:accent2>
      <a:accent3>
        <a:srgbClr val="B3DFEC"/>
      </a:accent3>
      <a:accent4>
        <a:srgbClr val="C84730"/>
      </a:accent4>
      <a:accent5>
        <a:srgbClr val="916953"/>
      </a:accent5>
      <a:accent6>
        <a:srgbClr val="808080"/>
      </a:accent6>
      <a:hlink>
        <a:srgbClr val="263F6A"/>
      </a:hlink>
      <a:folHlink>
        <a:srgbClr val="61C250"/>
      </a:folHlink>
    </a:clrScheme>
    <a:fontScheme name="Vlastní 2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30400" indent="-230400" algn="l">
          <a:buClr>
            <a:schemeClr val="accent1"/>
          </a:buClr>
          <a:buFont typeface="Arial" panose="020B0604020202020204" pitchFamily="34" charset="0"/>
          <a:buChar char="•"/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sev.en">
      <a:dk1>
        <a:sysClr val="windowText" lastClr="000000"/>
      </a:dk1>
      <a:lt1>
        <a:sysClr val="window" lastClr="FFFFFF"/>
      </a:lt1>
      <a:dk2>
        <a:srgbClr val="263F6A"/>
      </a:dk2>
      <a:lt2>
        <a:srgbClr val="61C250"/>
      </a:lt2>
      <a:accent1>
        <a:srgbClr val="61C250"/>
      </a:accent1>
      <a:accent2>
        <a:srgbClr val="263F6A"/>
      </a:accent2>
      <a:accent3>
        <a:srgbClr val="B3DFEC"/>
      </a:accent3>
      <a:accent4>
        <a:srgbClr val="C84730"/>
      </a:accent4>
      <a:accent5>
        <a:srgbClr val="916953"/>
      </a:accent5>
      <a:accent6>
        <a:srgbClr val="808080"/>
      </a:accent6>
      <a:hlink>
        <a:srgbClr val="263F6A"/>
      </a:hlink>
      <a:folHlink>
        <a:srgbClr val="61C25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sev.en">
      <a:dk1>
        <a:sysClr val="windowText" lastClr="000000"/>
      </a:dk1>
      <a:lt1>
        <a:sysClr val="window" lastClr="FFFFFF"/>
      </a:lt1>
      <a:dk2>
        <a:srgbClr val="263F6A"/>
      </a:dk2>
      <a:lt2>
        <a:srgbClr val="61C250"/>
      </a:lt2>
      <a:accent1>
        <a:srgbClr val="61C250"/>
      </a:accent1>
      <a:accent2>
        <a:srgbClr val="263F6A"/>
      </a:accent2>
      <a:accent3>
        <a:srgbClr val="B3DFEC"/>
      </a:accent3>
      <a:accent4>
        <a:srgbClr val="C84730"/>
      </a:accent4>
      <a:accent5>
        <a:srgbClr val="916953"/>
      </a:accent5>
      <a:accent6>
        <a:srgbClr val="808080"/>
      </a:accent6>
      <a:hlink>
        <a:srgbClr val="263F6A"/>
      </a:hlink>
      <a:folHlink>
        <a:srgbClr val="61C25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328a99-f6e7-4237-b523-7c05c36fa98b" xsi:nil="true"/>
    <lcf76f155ced4ddcb4097134ff3c332f xmlns="4694a969-e12a-4928-9a1a-4d72c44b666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479CBE844018C489192A82F47BAD0A5" ma:contentTypeVersion="14" ma:contentTypeDescription="Vytvoří nový dokument" ma:contentTypeScope="" ma:versionID="887d7ecc674e1da7f0a6e91a3480e52d">
  <xsd:schema xmlns:xsd="http://www.w3.org/2001/XMLSchema" xmlns:xs="http://www.w3.org/2001/XMLSchema" xmlns:p="http://schemas.microsoft.com/office/2006/metadata/properties" xmlns:ns2="4694a969-e12a-4928-9a1a-4d72c44b6665" xmlns:ns3="8b328a99-f6e7-4237-b523-7c05c36fa98b" targetNamespace="http://schemas.microsoft.com/office/2006/metadata/properties" ma:root="true" ma:fieldsID="a26fe32c1b8c60cd798f9bb8691929cd" ns2:_="" ns3:_="">
    <xsd:import namespace="4694a969-e12a-4928-9a1a-4d72c44b6665"/>
    <xsd:import namespace="8b328a99-f6e7-4237-b523-7c05c36fa9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94a969-e12a-4928-9a1a-4d72c44b66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d3647907-4699-4800-abb4-115a468431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328a99-f6e7-4237-b523-7c05c36fa98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7d081f1-4d1b-4761-bbe3-f5d7465da756}" ma:internalName="TaxCatchAll" ma:showField="CatchAllData" ma:web="8b328a99-f6e7-4237-b523-7c05c36fa9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E511F5-D906-435C-8EB2-0C2D979EEF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3B30CF-D298-4B61-999B-EB3DD58BE8B5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8b328a99-f6e7-4237-b523-7c05c36fa98b"/>
    <ds:schemaRef ds:uri="http://purl.org/dc/dcmitype/"/>
    <ds:schemaRef ds:uri="4694a969-e12a-4928-9a1a-4d72c44b6665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3D60FFA-F9FA-4B81-B4E9-7B6EA797276E}">
  <ds:schemaRefs>
    <ds:schemaRef ds:uri="4694a969-e12a-4928-9a1a-4d72c44b6665"/>
    <ds:schemaRef ds:uri="8b328a99-f6e7-4237-b523-7c05c36fa9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3362</TotalTime>
  <Words>1661</Words>
  <Application>Microsoft Office PowerPoint</Application>
  <PresentationFormat>Širokoúhlá obrazovka</PresentationFormat>
  <Paragraphs>296</Paragraphs>
  <Slides>23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Galano Grotesque</vt:lpstr>
      <vt:lpstr>Galano Grotesque Medium</vt:lpstr>
      <vt:lpstr>Galano Grotesque Medium Italic</vt:lpstr>
      <vt:lpstr>Galano Grotesque SemiBold</vt:lpstr>
      <vt:lpstr>Symbol</vt:lpstr>
      <vt:lpstr>Sev.en Energy – šablona prezentace</vt:lpstr>
      <vt:lpstr>Vlastní návrh</vt:lpstr>
      <vt:lpstr>Projekt  výzkumný úkol K1 WP5  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  <vt:lpstr>WP5 – Výzkumný úkol K1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Sev.en Energy – šablona prezentace</dc:title>
  <dc:creator>odprezentuj.cz</dc:creator>
  <cp:lastModifiedBy>Pavel Schmidt</cp:lastModifiedBy>
  <cp:revision>4</cp:revision>
  <dcterms:created xsi:type="dcterms:W3CDTF">2019-01-04T13:24:43Z</dcterms:created>
  <dcterms:modified xsi:type="dcterms:W3CDTF">2026-05-24T07:44:02Z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0x0101006479CBE844018C489192A82F47BAD0A5</vt:lpwstr>
  </property>
  <property fmtid="{D5CDD505-2E9C-101B-9397-08002B2CF9AE}" pid="3" name="MediaServiceImageTags">
    <vt:lpwstr/>
  </property>
  <property fmtid="{D5CDD505-2E9C-101B-9397-08002B2CF9AE}" pid="4" name="MSIP_Label_b425afb5-3ae3-4941-8b0e-abe10335f597_Enabled">
    <vt:lpwstr>true</vt:lpwstr>
  </property>
  <property fmtid="{D5CDD505-2E9C-101B-9397-08002B2CF9AE}" pid="5" name="MSIP_Label_b425afb5-3ae3-4941-8b0e-abe10335f597_SetDate">
    <vt:lpwstr>2026-02-25T13:07:48Z</vt:lpwstr>
  </property>
  <property fmtid="{D5CDD505-2E9C-101B-9397-08002B2CF9AE}" pid="6" name="MSIP_Label_b425afb5-3ae3-4941-8b0e-abe10335f597_Method">
    <vt:lpwstr>Privileged</vt:lpwstr>
  </property>
  <property fmtid="{D5CDD505-2E9C-101B-9397-08002B2CF9AE}" pid="7" name="MSIP_Label_b425afb5-3ae3-4941-8b0e-abe10335f597_Name">
    <vt:lpwstr>Veřejné</vt:lpwstr>
  </property>
  <property fmtid="{D5CDD505-2E9C-101B-9397-08002B2CF9AE}" pid="8" name="MSIP_Label_b425afb5-3ae3-4941-8b0e-abe10335f597_SiteId">
    <vt:lpwstr>93e29d00-992d-4708-ac9d-c14ba07e2023</vt:lpwstr>
  </property>
  <property fmtid="{D5CDD505-2E9C-101B-9397-08002B2CF9AE}" pid="9" name="MSIP_Label_b425afb5-3ae3-4941-8b0e-abe10335f597_ActionId">
    <vt:lpwstr>d958fa09-5160-44f7-9e5b-0f0d62630ef3</vt:lpwstr>
  </property>
  <property fmtid="{D5CDD505-2E9C-101B-9397-08002B2CF9AE}" pid="10" name="MSIP_Label_b425afb5-3ae3-4941-8b0e-abe10335f597_ContentBits">
    <vt:lpwstr>0</vt:lpwstr>
  </property>
  <property fmtid="{D5CDD505-2E9C-101B-9397-08002B2CF9AE}" pid="11" name="MSIP_Label_b425afb5-3ae3-4941-8b0e-abe10335f597_Tag">
    <vt:lpwstr>10, 0, 1, 1</vt:lpwstr>
  </property>
</Properties>
</file>